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1" r:id="rId1"/>
    <p:sldMasterId id="2147483696" r:id="rId2"/>
    <p:sldMasterId id="2147483708" r:id="rId3"/>
  </p:sldMasterIdLst>
  <p:notesMasterIdLst>
    <p:notesMasterId r:id="rId16"/>
  </p:notesMasterIdLst>
  <p:sldIdLst>
    <p:sldId id="430" r:id="rId4"/>
    <p:sldId id="312" r:id="rId5"/>
    <p:sldId id="428" r:id="rId6"/>
    <p:sldId id="431" r:id="rId7"/>
    <p:sldId id="519" r:id="rId8"/>
    <p:sldId id="532" r:id="rId9"/>
    <p:sldId id="521" r:id="rId10"/>
    <p:sldId id="522" r:id="rId11"/>
    <p:sldId id="528" r:id="rId12"/>
    <p:sldId id="524" r:id="rId13"/>
    <p:sldId id="535" r:id="rId14"/>
    <p:sldId id="531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Playfair Display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7" d="100"/>
          <a:sy n="77" d="100"/>
        </p:scale>
        <p:origin x="45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7790D-2617-4283-9B61-534780D87F3B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E2799-B3F9-4BCC-B44C-ADB18A868B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644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3F81ECFB-BEC9-E2CE-1BA5-63F96951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>
            <a:extLst>
              <a:ext uri="{FF2B5EF4-FFF2-40B4-BE49-F238E27FC236}">
                <a16:creationId xmlns:a16="http://schemas.microsoft.com/office/drawing/2014/main" id="{C959F990-048C-7D21-F9E5-227593B22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>
            <a:extLst>
              <a:ext uri="{FF2B5EF4-FFF2-40B4-BE49-F238E27FC236}">
                <a16:creationId xmlns:a16="http://schemas.microsoft.com/office/drawing/2014/main" id="{6A736565-0D14-C52E-327B-282F68B3EB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48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3F81ECFB-BEC9-E2CE-1BA5-63F96951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>
            <a:extLst>
              <a:ext uri="{FF2B5EF4-FFF2-40B4-BE49-F238E27FC236}">
                <a16:creationId xmlns:a16="http://schemas.microsoft.com/office/drawing/2014/main" id="{C959F990-048C-7D21-F9E5-227593B22C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>
            <a:extLst>
              <a:ext uri="{FF2B5EF4-FFF2-40B4-BE49-F238E27FC236}">
                <a16:creationId xmlns:a16="http://schemas.microsoft.com/office/drawing/2014/main" id="{6A736565-0D14-C52E-327B-282F68B3EB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93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2133599" y="-2171699"/>
            <a:ext cx="3714750" cy="80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4593025" y="4364426"/>
            <a:ext cx="3158348" cy="86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11252788" y="4962952"/>
            <a:ext cx="7035212" cy="532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10930150" y="-2052849"/>
            <a:ext cx="5324051" cy="9391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3276337" y="2191735"/>
            <a:ext cx="11735573" cy="5903822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3924302" y="2343051"/>
            <a:ext cx="10439399" cy="5600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1" y="2419349"/>
            <a:ext cx="5072948" cy="78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14220333" y="5461904"/>
            <a:ext cx="1941042" cy="277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558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10153824" y="-2637225"/>
            <a:ext cx="2324100" cy="75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2133599" y="-2171699"/>
            <a:ext cx="3714750" cy="80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5329901" y="4948901"/>
            <a:ext cx="2846648" cy="782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11944351" y="5486302"/>
            <a:ext cx="6343649" cy="480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12759300" y="-1547250"/>
            <a:ext cx="4000500" cy="70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1" y="2419349"/>
            <a:ext cx="5072948" cy="78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5096101" y="2952751"/>
            <a:ext cx="3191900" cy="7334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64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12898153" y="-1753901"/>
            <a:ext cx="1539986" cy="500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1443326" y="-1481424"/>
            <a:ext cx="2523551" cy="54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2955329" y="7327129"/>
            <a:ext cx="1578408" cy="434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13946653" y="7001570"/>
            <a:ext cx="4341350" cy="328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14624588" y="-1031664"/>
            <a:ext cx="2650799" cy="467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1" y="5924552"/>
            <a:ext cx="2812853" cy="43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6103588" y="5267696"/>
            <a:ext cx="2184414" cy="5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83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9050" y="-19050"/>
            <a:ext cx="18307199" cy="103062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182850" tIns="182850" rIns="182850" bIns="1828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13830302" y="5779249"/>
            <a:ext cx="4457699" cy="45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836274" y="-874374"/>
            <a:ext cx="2956596" cy="4667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934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07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0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2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45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22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74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67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 r="35069" b="17702"/>
          <a:stretch/>
        </p:blipFill>
        <p:spPr>
          <a:xfrm rot="5400000">
            <a:off x="2852774" y="3138525"/>
            <a:ext cx="4295700" cy="100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r="26809"/>
          <a:stretch/>
        </p:blipFill>
        <p:spPr>
          <a:xfrm rot="-5400000">
            <a:off x="11139074" y="-1995074"/>
            <a:ext cx="5172900" cy="9124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3276337" y="2191735"/>
            <a:ext cx="11735573" cy="5903822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3848100" y="3319102"/>
            <a:ext cx="10591800" cy="23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7200"/>
            </a:lvl1pPr>
            <a:lvl2pPr lvl="1" algn="ctr" rtl="0">
              <a:spcBef>
                <a:spcPts val="0"/>
              </a:spcBef>
              <a:buSzPct val="100000"/>
              <a:defRPr sz="7200"/>
            </a:lvl2pPr>
            <a:lvl3pPr lvl="2" algn="ctr" rtl="0">
              <a:spcBef>
                <a:spcPts val="0"/>
              </a:spcBef>
              <a:buSzPct val="100000"/>
              <a:defRPr sz="7200"/>
            </a:lvl3pPr>
            <a:lvl4pPr lvl="3" algn="ctr" rtl="0">
              <a:spcBef>
                <a:spcPts val="0"/>
              </a:spcBef>
              <a:buSzPct val="100000"/>
              <a:defRPr sz="7200"/>
            </a:lvl4pPr>
            <a:lvl5pPr lvl="4" algn="ctr" rtl="0">
              <a:spcBef>
                <a:spcPts val="0"/>
              </a:spcBef>
              <a:buSzPct val="100000"/>
              <a:defRPr sz="7200"/>
            </a:lvl5pPr>
            <a:lvl6pPr lvl="5" algn="ctr" rtl="0">
              <a:spcBef>
                <a:spcPts val="0"/>
              </a:spcBef>
              <a:buSzPct val="100000"/>
              <a:defRPr sz="7200"/>
            </a:lvl6pPr>
            <a:lvl7pPr lvl="6" algn="ctr" rtl="0">
              <a:spcBef>
                <a:spcPts val="0"/>
              </a:spcBef>
              <a:buSzPct val="100000"/>
              <a:defRPr sz="7200"/>
            </a:lvl7pPr>
            <a:lvl8pPr lvl="7" algn="ctr" rtl="0">
              <a:spcBef>
                <a:spcPts val="0"/>
              </a:spcBef>
              <a:buSzPct val="100000"/>
              <a:defRPr sz="7200"/>
            </a:lvl8pPr>
            <a:lvl9pPr lvl="8" algn="ctr" rtl="0">
              <a:spcBef>
                <a:spcPts val="0"/>
              </a:spcBef>
              <a:buSzPct val="100000"/>
              <a:defRPr sz="7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5832508"/>
            <a:ext cx="15544800" cy="156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6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r="17197" b="18533"/>
          <a:stretch/>
        </p:blipFill>
        <p:spPr>
          <a:xfrm>
            <a:off x="12325351" y="4257401"/>
            <a:ext cx="5962649" cy="602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 l="49259" b="18374"/>
          <a:stretch/>
        </p:blipFill>
        <p:spPr>
          <a:xfrm rot="5400000">
            <a:off x="1206348" y="-1244449"/>
            <a:ext cx="4235748" cy="6686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649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33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92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07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7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07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07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9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94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32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0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12325351" y="4257401"/>
            <a:ext cx="5962649" cy="602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1206348" y="-1244449"/>
            <a:ext cx="4235748" cy="66865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3276337" y="2191591"/>
            <a:ext cx="11735573" cy="5903822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35" name="Shape 35"/>
          <p:cNvSpPr/>
          <p:nvPr/>
        </p:nvSpPr>
        <p:spPr>
          <a:xfrm>
            <a:off x="8553002" y="7407698"/>
            <a:ext cx="1181999" cy="1181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182850" tIns="182850" rIns="182850" bIns="1828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5500800" y="2328202"/>
            <a:ext cx="7286400" cy="5633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36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7186800" y="7496546"/>
            <a:ext cx="3914400" cy="707399"/>
          </a:xfrm>
          <a:prstGeom prst="rect">
            <a:avLst/>
          </a:prstGeom>
          <a:noFill/>
          <a:ln>
            <a:noFill/>
          </a:ln>
        </p:spPr>
        <p:txBody>
          <a:bodyPr lIns="182850" tIns="182850" rIns="182850" bIns="182850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l="17184" b="50541"/>
          <a:stretch/>
        </p:blipFill>
        <p:spPr>
          <a:xfrm>
            <a:off x="-19048" y="5199251"/>
            <a:ext cx="6276401" cy="508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>
            <a:alphaModFix/>
          </a:blip>
          <a:srcRect r="34288" b="26905"/>
          <a:stretch/>
        </p:blipFill>
        <p:spPr>
          <a:xfrm rot="-5400000">
            <a:off x="13063351" y="-986301"/>
            <a:ext cx="4276448" cy="6210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575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50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36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71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1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l="50049" t="-17056" r="-4964" b="19199"/>
          <a:stretch/>
        </p:blipFill>
        <p:spPr>
          <a:xfrm rot="5400000">
            <a:off x="2063549" y="-2120698"/>
            <a:ext cx="5055000" cy="9258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2503202" y="4244900"/>
            <a:ext cx="13281599" cy="465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 r="36415" b="23112"/>
          <a:stretch/>
        </p:blipFill>
        <p:spPr>
          <a:xfrm>
            <a:off x="14795752" y="3695702"/>
            <a:ext cx="3492248" cy="659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>
            <a:alphaModFix/>
          </a:blip>
          <a:srcRect l="11090" r="-11089" b="16541"/>
          <a:stretch/>
        </p:blipFill>
        <p:spPr>
          <a:xfrm>
            <a:off x="-38100" y="6711000"/>
            <a:ext cx="3492251" cy="3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67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13063351" y="-986301"/>
            <a:ext cx="4276448" cy="6210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2383301" y="4231546"/>
            <a:ext cx="6563399" cy="430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9341602" y="4231546"/>
            <a:ext cx="6563399" cy="430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4761151"/>
            <a:ext cx="3057800" cy="55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14011350" y="6910417"/>
            <a:ext cx="4295700" cy="3376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0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22024" y="2667077"/>
            <a:ext cx="2362550" cy="764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12586775" y="4585775"/>
            <a:ext cx="4125348" cy="7277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352200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911352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11470506" y="4255852"/>
            <a:ext cx="4336800" cy="466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13887449" y="-181566"/>
            <a:ext cx="4267200" cy="461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16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>
            <a:alphaModFix/>
          </a:blip>
          <a:srcRect l="49259" b="18374"/>
          <a:stretch/>
        </p:blipFill>
        <p:spPr>
          <a:xfrm rot="5400000">
            <a:off x="836274" y="-874374"/>
            <a:ext cx="2956596" cy="4667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997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0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r="17197" b="18533"/>
          <a:stretch/>
        </p:blipFill>
        <p:spPr>
          <a:xfrm>
            <a:off x="13830302" y="5779249"/>
            <a:ext cx="4457699" cy="45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41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13830302" y="5779249"/>
            <a:ext cx="4457699" cy="4507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71652" y="7898201"/>
            <a:ext cx="14744999" cy="1039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720"/>
              </a:spcBef>
              <a:buSzPct val="100000"/>
              <a:buNone/>
              <a:defRPr sz="24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836274" y="-874374"/>
            <a:ext cx="2956596" cy="4667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08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r="40695" b="12701"/>
          <a:stretch/>
        </p:blipFill>
        <p:spPr>
          <a:xfrm>
            <a:off x="15455962" y="3779700"/>
            <a:ext cx="2832038" cy="65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l="43534" b="9942"/>
          <a:stretch/>
        </p:blipFill>
        <p:spPr>
          <a:xfrm rot="-5400000" flipH="1">
            <a:off x="13721450" y="-2261500"/>
            <a:ext cx="2324100" cy="68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2472401" y="4948901"/>
            <a:ext cx="2846648" cy="7829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1230452" y="1162500"/>
            <a:ext cx="15826799" cy="7962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l="45142" t="-12064" b="21353"/>
          <a:stretch/>
        </p:blipFill>
        <p:spPr>
          <a:xfrm rot="5400000">
            <a:off x="1898399" y="-1936500"/>
            <a:ext cx="3308850" cy="714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l="11090" r="-11089" b="16541"/>
          <a:stretch/>
        </p:blipFill>
        <p:spPr>
          <a:xfrm flipH="1">
            <a:off x="15278099" y="7204952"/>
            <a:ext cx="3009899" cy="308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31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03202" y="2088352"/>
            <a:ext cx="13281599" cy="190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03202" y="4244900"/>
            <a:ext cx="13281599" cy="465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913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3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gif"/><Relationship Id="rId5" Type="http://schemas.openxmlformats.org/officeDocument/2006/relationships/image" Target="../media/image27.svg"/><Relationship Id="rId4" Type="http://schemas.openxmlformats.org/officeDocument/2006/relationships/image" Target="../media/image19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../media/image41.png"/><Relationship Id="rId5" Type="http://schemas.openxmlformats.org/officeDocument/2006/relationships/image" Target="../media/image17.svg"/><Relationship Id="rId10" Type="http://schemas.openxmlformats.org/officeDocument/2006/relationships/image" Target="../media/image24.gi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19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gif"/><Relationship Id="rId11" Type="http://schemas.openxmlformats.org/officeDocument/2006/relationships/image" Target="../media/image32.png"/><Relationship Id="rId5" Type="http://schemas.openxmlformats.org/officeDocument/2006/relationships/image" Target="../media/image27.svg"/><Relationship Id="rId10" Type="http://schemas.openxmlformats.org/officeDocument/2006/relationships/image" Target="../media/image35.png"/><Relationship Id="rId4" Type="http://schemas.openxmlformats.org/officeDocument/2006/relationships/image" Target="../media/image19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sv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9.sv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F86D38B8-ABA1-4F2E-FABB-0391403E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CC9433-5428-1ADA-553D-D257740111A6}"/>
              </a:ext>
            </a:extLst>
          </p:cNvPr>
          <p:cNvSpPr/>
          <p:nvPr/>
        </p:nvSpPr>
        <p:spPr>
          <a:xfrm>
            <a:off x="1600200" y="1257300"/>
            <a:ext cx="15240861" cy="69249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7200" b="1" i="0" u="none" strike="noStrike" kern="1200" cap="none" spc="0" normalizeH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GIẢNG </a:t>
            </a:r>
            <a:r>
              <a:rPr kumimoji="0" lang="vi-VN" sz="6600" b="1" i="0" u="none" strike="noStrike" kern="1200" cap="none" spc="0" normalizeH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kumimoji="0" lang="vi-VN" sz="6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2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5C</a:t>
            </a:r>
            <a:endParaRPr kumimoji="0" lang="vi-VN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81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8" descr="D:\GIÁO ÁN 1 2020-2021\HÌNH SOẠN GIÁO ÁN\Vận dụng sáng tạo\Dài ngắn\Dài ngắn 2 - Copy (2).jpg">
            <a:extLst>
              <a:ext uri="{FF2B5EF4-FFF2-40B4-BE49-F238E27FC236}">
                <a16:creationId xmlns:a16="http://schemas.microsoft.com/office/drawing/2014/main" id="{51996391-803F-EC12-4909-510390AA25EB}"/>
              </a:ext>
            </a:extLst>
          </p:cNvPr>
          <p:cNvPicPr/>
          <p:nvPr/>
        </p:nvPicPr>
        <p:blipFill>
          <a:blip r:embed="rId3"/>
          <a:srcRect l="3029" r="10792"/>
          <a:stretch/>
        </p:blipFill>
        <p:spPr>
          <a:xfrm>
            <a:off x="12780704" y="5763803"/>
            <a:ext cx="4060358" cy="3116193"/>
          </a:xfrm>
          <a:prstGeom prst="rect">
            <a:avLst/>
          </a:prstGeom>
          <a:ln w="0">
            <a:noFill/>
          </a:ln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58D30E12-6FF3-0431-AFF3-EBDEAC8547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435232" y="6713336"/>
            <a:ext cx="2455944" cy="2166660"/>
          </a:xfrm>
          <a:prstGeom prst="rect">
            <a:avLst/>
          </a:prstGeom>
        </p:spPr>
      </p:pic>
      <p:pic>
        <p:nvPicPr>
          <p:cNvPr id="6" name="图片 35">
            <a:extLst>
              <a:ext uri="{FF2B5EF4-FFF2-40B4-BE49-F238E27FC236}">
                <a16:creationId xmlns:a16="http://schemas.microsoft.com/office/drawing/2014/main" id="{88A8C9AD-BAB3-313E-04C9-D58386D7C3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456161" y="7980075"/>
            <a:ext cx="1981556" cy="23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23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521029E-E1FE-6C34-7CAA-52C5DF7F3016}"/>
              </a:ext>
            </a:extLst>
          </p:cNvPr>
          <p:cNvSpPr/>
          <p:nvPr/>
        </p:nvSpPr>
        <p:spPr>
          <a:xfrm>
            <a:off x="16442643" y="6648396"/>
            <a:ext cx="2013065" cy="3362462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E95F99-627D-F3FA-BAD6-24627E2C76D8}"/>
              </a:ext>
            </a:extLst>
          </p:cNvPr>
          <p:cNvSpPr/>
          <p:nvPr/>
        </p:nvSpPr>
        <p:spPr>
          <a:xfrm>
            <a:off x="6011688" y="9172712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1C4DDDC2-876E-C2C6-74A4-977C0D8C0892}"/>
              </a:ext>
            </a:extLst>
          </p:cNvPr>
          <p:cNvSpPr/>
          <p:nvPr/>
        </p:nvSpPr>
        <p:spPr>
          <a:xfrm>
            <a:off x="12107688" y="9182100"/>
            <a:ext cx="6410136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3157D36-3ADC-2D5C-CB0A-B4934017A53B}"/>
              </a:ext>
            </a:extLst>
          </p:cNvPr>
          <p:cNvSpPr/>
          <p:nvPr/>
        </p:nvSpPr>
        <p:spPr>
          <a:xfrm>
            <a:off x="-155008" y="9172713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29FD47A-7C4F-7886-D29A-F85E43D72E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09800" y="727399"/>
            <a:ext cx="1378386" cy="13646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62EE40F-1E3D-8738-AA20-47C55E7EC4BE}"/>
              </a:ext>
            </a:extLst>
          </p:cNvPr>
          <p:cNvSpPr/>
          <p:nvPr/>
        </p:nvSpPr>
        <p:spPr>
          <a:xfrm>
            <a:off x="15408748" y="3829800"/>
            <a:ext cx="2592024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4E225D8-79D5-7805-BBF5-CF1FC5F4A7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4799" y="257253"/>
            <a:ext cx="2286001" cy="183474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94B0-6184-43A3-1D1F-71C1913BE5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6142"/>
            <a:ext cx="15697198" cy="92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645C3-6F00-E249-32AE-E9A3F339E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52755D-7488-B01D-12C7-5BBAE942D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-2" y="953"/>
            <a:ext cx="3429001" cy="10286048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B77B224-E350-3A90-E46B-E013FE60B780}"/>
              </a:ext>
            </a:extLst>
          </p:cNvPr>
          <p:cNvSpPr/>
          <p:nvPr/>
        </p:nvSpPr>
        <p:spPr>
          <a:xfrm>
            <a:off x="5181601" y="2781300"/>
            <a:ext cx="10058400" cy="2159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D9828684-C2FE-2245-C82C-C5E334D41E0D}"/>
              </a:ext>
            </a:extLst>
          </p:cNvPr>
          <p:cNvSpPr/>
          <p:nvPr/>
        </p:nvSpPr>
        <p:spPr>
          <a:xfrm>
            <a:off x="12801600" y="9637558"/>
            <a:ext cx="5334000" cy="64944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F75CB7E-2AF4-5DE5-D9E1-C4A8B73648AE}"/>
              </a:ext>
            </a:extLst>
          </p:cNvPr>
          <p:cNvSpPr/>
          <p:nvPr/>
        </p:nvSpPr>
        <p:spPr>
          <a:xfrm>
            <a:off x="6477000" y="9704665"/>
            <a:ext cx="5334000" cy="64944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77C46D5-1C91-72FD-24F8-8E05364560F6}"/>
              </a:ext>
            </a:extLst>
          </p:cNvPr>
          <p:cNvSpPr/>
          <p:nvPr/>
        </p:nvSpPr>
        <p:spPr>
          <a:xfrm>
            <a:off x="762000" y="9649638"/>
            <a:ext cx="5334000" cy="603183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9C87D57-C78A-B7D8-A2E6-6831B542FB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9" name="PA_图片 5">
            <a:extLst>
              <a:ext uri="{FF2B5EF4-FFF2-40B4-BE49-F238E27FC236}">
                <a16:creationId xmlns:a16="http://schemas.microsoft.com/office/drawing/2014/main" id="{E6CB2F63-1EA4-68BD-8EFB-A2352F968F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576279" y="-280280"/>
            <a:ext cx="2774560" cy="1084755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14793A4-A39B-5E9C-ACA9-9F9B8EF5C0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6BECCED-2EF8-2E16-51B3-01935632D67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28800" y="170910"/>
            <a:ext cx="2933700" cy="261039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5A8EB884-4E1B-D29C-B510-0D8D45A7866D}"/>
              </a:ext>
            </a:extLst>
          </p:cNvPr>
          <p:cNvSpPr/>
          <p:nvPr/>
        </p:nvSpPr>
        <p:spPr>
          <a:xfrm>
            <a:off x="3276600" y="3004426"/>
            <a:ext cx="12889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9AB81A-9ADE-8385-3D51-978118B87B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8777" y="2564395"/>
            <a:ext cx="6717705" cy="1512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A86D93-7FB9-A5B6-8194-E0F863CA50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50773"/>
            <a:ext cx="15621000" cy="44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713798" y="-3712845"/>
            <a:ext cx="10860405" cy="18288000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3886200" y="3799523"/>
            <a:ext cx="10744199" cy="1800493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 anchor="t">
            <a:spAutoFit/>
          </a:bodyPr>
          <a:lstStyle/>
          <a:p>
            <a:pPr algn="ctr"/>
            <a:r>
              <a:rPr lang="en-US" altLang="en-US" sz="5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đã kết thúc.</a:t>
            </a:r>
          </a:p>
          <a:p>
            <a:pPr algn="ctr"/>
            <a:r>
              <a:rPr lang="en-US" altLang="en-US" sz="5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thầy cô và các em.</a:t>
            </a:r>
            <a:endParaRPr lang="vi-VN" altLang="en-US" sz="5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5093" y="5715000"/>
            <a:ext cx="4211003" cy="39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6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F86D38B8-ABA1-4F2E-FABB-0391403E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CC9433-5428-1ADA-553D-D257740111A6}"/>
              </a:ext>
            </a:extLst>
          </p:cNvPr>
          <p:cNvSpPr/>
          <p:nvPr/>
        </p:nvSpPr>
        <p:spPr>
          <a:xfrm>
            <a:off x="1219200" y="3967504"/>
            <a:ext cx="15468599" cy="13388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HOẠT  ĐỘNG </a:t>
            </a:r>
            <a:r>
              <a:rPr lang="vi-VN" sz="81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vi-VN" sz="81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3" name="Picture 8" descr="D:\GIÁO ÁN 1 2020-2021\HÌNH SOẠN GIÁO ÁN\Vận dụng sáng tạo\Dài ngắn\Dài ngắn 2 - Copy (2).jpg">
            <a:extLst>
              <a:ext uri="{FF2B5EF4-FFF2-40B4-BE49-F238E27FC236}">
                <a16:creationId xmlns:a16="http://schemas.microsoft.com/office/drawing/2014/main" id="{51996391-803F-EC12-4909-510390AA25EB}"/>
              </a:ext>
            </a:extLst>
          </p:cNvPr>
          <p:cNvPicPr/>
          <p:nvPr/>
        </p:nvPicPr>
        <p:blipFill>
          <a:blip r:embed="rId3"/>
          <a:srcRect l="3029" r="10792"/>
          <a:stretch/>
        </p:blipFill>
        <p:spPr>
          <a:xfrm>
            <a:off x="12780704" y="5763803"/>
            <a:ext cx="4060358" cy="3116193"/>
          </a:xfrm>
          <a:prstGeom prst="rect">
            <a:avLst/>
          </a:prstGeom>
          <a:ln w="0">
            <a:noFill/>
          </a:ln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58D30E12-6FF3-0431-AFF3-EBDEAC8547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435232" y="6713336"/>
            <a:ext cx="2455944" cy="2166660"/>
          </a:xfrm>
          <a:prstGeom prst="rect">
            <a:avLst/>
          </a:prstGeom>
        </p:spPr>
      </p:pic>
      <p:pic>
        <p:nvPicPr>
          <p:cNvPr id="6" name="图片 35">
            <a:extLst>
              <a:ext uri="{FF2B5EF4-FFF2-40B4-BE49-F238E27FC236}">
                <a16:creationId xmlns:a16="http://schemas.microsoft.com/office/drawing/2014/main" id="{88A8C9AD-BAB3-313E-04C9-D58386D7C3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456161" y="7980075"/>
            <a:ext cx="1981556" cy="23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84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0" y="68059"/>
            <a:ext cx="4119563" cy="10286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F393E-3FAE-79B6-C293-7B1259542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81474" y="4986746"/>
            <a:ext cx="3087330" cy="4860602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393F2B90-BB95-DF4D-C7F4-AC961BD8F32F}"/>
              </a:ext>
            </a:extLst>
          </p:cNvPr>
          <p:cNvSpPr/>
          <p:nvPr/>
        </p:nvSpPr>
        <p:spPr>
          <a:xfrm>
            <a:off x="12801600" y="9637558"/>
            <a:ext cx="5334000" cy="64944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E3FDEE-A659-F0A2-6FD0-BA6B6A4A776C}"/>
              </a:ext>
            </a:extLst>
          </p:cNvPr>
          <p:cNvSpPr/>
          <p:nvPr/>
        </p:nvSpPr>
        <p:spPr>
          <a:xfrm>
            <a:off x="6477000" y="9704665"/>
            <a:ext cx="5334000" cy="64944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4920785-3411-8C55-69E8-6C3093F9FADF}"/>
              </a:ext>
            </a:extLst>
          </p:cNvPr>
          <p:cNvSpPr/>
          <p:nvPr/>
        </p:nvSpPr>
        <p:spPr>
          <a:xfrm>
            <a:off x="762000" y="9649638"/>
            <a:ext cx="5334000" cy="603183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51F93B1-3FEB-FFA4-5180-42A282EF02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9" name="PA_图片 5">
            <a:extLst>
              <a:ext uri="{FF2B5EF4-FFF2-40B4-BE49-F238E27FC236}">
                <a16:creationId xmlns:a16="http://schemas.microsoft.com/office/drawing/2014/main" id="{85F549BE-B30C-9843-1F44-497E828B0B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6480703" y="-280280"/>
            <a:ext cx="1870136" cy="1084755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958EE81-F16F-0C50-7F6A-1A1A6E75DA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967A04AF-002E-946D-8B7C-30737AAD3C31}"/>
              </a:ext>
            </a:extLst>
          </p:cNvPr>
          <p:cNvSpPr/>
          <p:nvPr/>
        </p:nvSpPr>
        <p:spPr>
          <a:xfrm>
            <a:off x="2438400" y="1244376"/>
            <a:ext cx="13531334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Nhạc cụ thể hiện tiết tấu - Nhạc cụ thể hiện giai điệu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Lí thuyết âm nhạc: Vạch nhịp, ô nhịp, trọng âm, phách</a:t>
            </a:r>
            <a:endParaRPr lang="nl-NL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ĐT.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nl-NL" sz="40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-2" y="953"/>
            <a:ext cx="3429001" cy="10286048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2705100" y="1644310"/>
            <a:ext cx="128711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Hoạt</a:t>
            </a:r>
            <a:r>
              <a:rPr kumimoji="0" lang="en-US" altLang="en-US" sz="4000" b="1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động khám phá</a:t>
            </a:r>
          </a:p>
          <a:p>
            <a:pPr marL="0" marR="0" lvl="0" indent="0" algn="l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371600">
              <a:lnSpc>
                <a:spcPct val="115000"/>
              </a:lnSpc>
              <a:defRPr/>
            </a:pPr>
            <a:r>
              <a:rPr lang="en-US" altLang="en-US" sz="4000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vi-VN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</a:t>
            </a:r>
            <a:endParaRPr kumimoji="0" lang="en-US" altLang="en-US" sz="40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393F2B90-BB95-DF4D-C7F4-AC961BD8F32F}"/>
              </a:ext>
            </a:extLst>
          </p:cNvPr>
          <p:cNvSpPr/>
          <p:nvPr/>
        </p:nvSpPr>
        <p:spPr>
          <a:xfrm>
            <a:off x="12801600" y="9637558"/>
            <a:ext cx="5334000" cy="64944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E3FDEE-A659-F0A2-6FD0-BA6B6A4A776C}"/>
              </a:ext>
            </a:extLst>
          </p:cNvPr>
          <p:cNvSpPr/>
          <p:nvPr/>
        </p:nvSpPr>
        <p:spPr>
          <a:xfrm>
            <a:off x="6477000" y="9704665"/>
            <a:ext cx="5334000" cy="64944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4920785-3411-8C55-69E8-6C3093F9FADF}"/>
              </a:ext>
            </a:extLst>
          </p:cNvPr>
          <p:cNvSpPr/>
          <p:nvPr/>
        </p:nvSpPr>
        <p:spPr>
          <a:xfrm>
            <a:off x="762000" y="9649638"/>
            <a:ext cx="5334000" cy="603183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51F93B1-3FEB-FFA4-5180-42A282EF0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9" name="PA_图片 5">
            <a:extLst>
              <a:ext uri="{FF2B5EF4-FFF2-40B4-BE49-F238E27FC236}">
                <a16:creationId xmlns:a16="http://schemas.microsoft.com/office/drawing/2014/main" id="{85F549BE-B30C-9843-1F44-497E828B0B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576279" y="-280280"/>
            <a:ext cx="2774560" cy="1084755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958EE81-F16F-0C50-7F6A-1A1A6E75DA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B537872C-2FD8-6FBA-12B9-DF34B8E8974A}"/>
              </a:ext>
            </a:extLst>
          </p:cNvPr>
          <p:cNvSpPr/>
          <p:nvPr/>
        </p:nvSpPr>
        <p:spPr>
          <a:xfrm rot="10800000" flipV="1">
            <a:off x="3016522" y="4561674"/>
            <a:ext cx="13947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nl-NL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 thể hiện tiết tấu - Nhạc cụ thể hiện giai điệu</a:t>
            </a:r>
            <a:endParaRPr lang="vi-VN" sz="4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40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40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E5F9144-120C-5173-3D6C-CAD09D9C43DD}"/>
              </a:ext>
            </a:extLst>
          </p:cNvPr>
          <p:cNvSpPr/>
          <p:nvPr/>
        </p:nvSpPr>
        <p:spPr>
          <a:xfrm>
            <a:off x="15719397" y="5676898"/>
            <a:ext cx="1960141" cy="4114800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2" y="0"/>
                </a:lnTo>
                <a:lnTo>
                  <a:pt x="19601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51D62820-BCC1-1256-ABB6-417BC555E0B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60479" y="-26245"/>
            <a:ext cx="1752600" cy="1473398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3797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521029E-E1FE-6C34-7CAA-52C5DF7F3016}"/>
              </a:ext>
            </a:extLst>
          </p:cNvPr>
          <p:cNvSpPr/>
          <p:nvPr/>
        </p:nvSpPr>
        <p:spPr>
          <a:xfrm>
            <a:off x="16442643" y="6648396"/>
            <a:ext cx="2013065" cy="3362462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E95F99-627D-F3FA-BAD6-24627E2C76D8}"/>
              </a:ext>
            </a:extLst>
          </p:cNvPr>
          <p:cNvSpPr/>
          <p:nvPr/>
        </p:nvSpPr>
        <p:spPr>
          <a:xfrm>
            <a:off x="6011688" y="9172712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1C4DDDC2-876E-C2C6-74A4-977C0D8C0892}"/>
              </a:ext>
            </a:extLst>
          </p:cNvPr>
          <p:cNvSpPr/>
          <p:nvPr/>
        </p:nvSpPr>
        <p:spPr>
          <a:xfrm>
            <a:off x="12107688" y="9182100"/>
            <a:ext cx="6410136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3157D36-3ADC-2D5C-CB0A-B4934017A53B}"/>
              </a:ext>
            </a:extLst>
          </p:cNvPr>
          <p:cNvSpPr/>
          <p:nvPr/>
        </p:nvSpPr>
        <p:spPr>
          <a:xfrm>
            <a:off x="-155008" y="9172713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29FD47A-7C4F-7886-D29A-F85E43D72E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09800" y="727399"/>
            <a:ext cx="1378386" cy="13646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62EE40F-1E3D-8738-AA20-47C55E7EC4BE}"/>
              </a:ext>
            </a:extLst>
          </p:cNvPr>
          <p:cNvSpPr/>
          <p:nvPr/>
        </p:nvSpPr>
        <p:spPr>
          <a:xfrm>
            <a:off x="15925800" y="-45384"/>
            <a:ext cx="2592024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4E225D8-79D5-7805-BBF5-CF1FC5F4A7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4799" y="257253"/>
            <a:ext cx="2286001" cy="183474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BC148B02-8B74-381C-A2CF-6C4AE19B30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017897" y="7624089"/>
            <a:ext cx="1815805" cy="25813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F0F1DAB-FE5E-9A60-8B2D-BD492ADD5C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3257477"/>
            <a:ext cx="14544902" cy="2786012"/>
          </a:xfrm>
          <a:prstGeom prst="rect">
            <a:avLst/>
          </a:prstGeom>
        </p:spPr>
      </p:pic>
      <p:pic>
        <p:nvPicPr>
          <p:cNvPr id="5" name="Hình ảnh 4" descr="Ảnh có chứa âm nhạc&#10;&#10;Mô tả được tạo tự động">
            <a:extLst>
              <a:ext uri="{FF2B5EF4-FFF2-40B4-BE49-F238E27FC236}">
                <a16:creationId xmlns:a16="http://schemas.microsoft.com/office/drawing/2014/main" id="{DFD7D29D-3B45-11A1-E70B-9295B809BC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250" y="5087080"/>
            <a:ext cx="1104900" cy="8763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45518C-F0FA-258B-B0B5-2F248257A6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673" y="3006256"/>
            <a:ext cx="1635228" cy="1152446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E4677824-C53C-3C3D-015E-E458D3331EDC}"/>
              </a:ext>
            </a:extLst>
          </p:cNvPr>
          <p:cNvSpPr/>
          <p:nvPr/>
        </p:nvSpPr>
        <p:spPr>
          <a:xfrm>
            <a:off x="3036331" y="1456426"/>
            <a:ext cx="128894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1.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tiết tấu bằng nhạc cụ gõ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521029E-E1FE-6C34-7CAA-52C5DF7F3016}"/>
              </a:ext>
            </a:extLst>
          </p:cNvPr>
          <p:cNvSpPr/>
          <p:nvPr/>
        </p:nvSpPr>
        <p:spPr>
          <a:xfrm>
            <a:off x="16442643" y="6648396"/>
            <a:ext cx="2013065" cy="3362462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E95F99-627D-F3FA-BAD6-24627E2C76D8}"/>
              </a:ext>
            </a:extLst>
          </p:cNvPr>
          <p:cNvSpPr/>
          <p:nvPr/>
        </p:nvSpPr>
        <p:spPr>
          <a:xfrm>
            <a:off x="6011688" y="9172712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1C4DDDC2-876E-C2C6-74A4-977C0D8C0892}"/>
              </a:ext>
            </a:extLst>
          </p:cNvPr>
          <p:cNvSpPr/>
          <p:nvPr/>
        </p:nvSpPr>
        <p:spPr>
          <a:xfrm>
            <a:off x="12107688" y="9182100"/>
            <a:ext cx="6410136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3157D36-3ADC-2D5C-CB0A-B4934017A53B}"/>
              </a:ext>
            </a:extLst>
          </p:cNvPr>
          <p:cNvSpPr/>
          <p:nvPr/>
        </p:nvSpPr>
        <p:spPr>
          <a:xfrm>
            <a:off x="-155008" y="9172713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29FD47A-7C4F-7886-D29A-F85E43D72E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09800" y="727399"/>
            <a:ext cx="1378386" cy="13646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62EE40F-1E3D-8738-AA20-47C55E7EC4BE}"/>
              </a:ext>
            </a:extLst>
          </p:cNvPr>
          <p:cNvSpPr/>
          <p:nvPr/>
        </p:nvSpPr>
        <p:spPr>
          <a:xfrm>
            <a:off x="15925800" y="-45384"/>
            <a:ext cx="2592024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4E225D8-79D5-7805-BBF5-CF1FC5F4A7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4799" y="257254"/>
            <a:ext cx="2094894" cy="180254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BC148B02-8B74-381C-A2CF-6C4AE19B30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017897" y="7624089"/>
            <a:ext cx="1815805" cy="2581358"/>
          </a:xfrm>
          <a:prstGeom prst="rect">
            <a:avLst/>
          </a:prstGeom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7AA5EEE4-15B5-C8FC-E32B-107D61053129}"/>
              </a:ext>
            </a:extLst>
          </p:cNvPr>
          <p:cNvSpPr/>
          <p:nvPr/>
        </p:nvSpPr>
        <p:spPr>
          <a:xfrm>
            <a:off x="3003462" y="1053055"/>
            <a:ext cx="12889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Đệm cho bài: 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 trăng vàng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A2535D5-542A-2166-F2A0-3A40E4248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544" y="2059802"/>
            <a:ext cx="13335000" cy="1716914"/>
          </a:xfrm>
          <a:prstGeom prst="rect">
            <a:avLst/>
          </a:prstGeom>
        </p:spPr>
      </p:pic>
      <p:sp>
        <p:nvSpPr>
          <p:cNvPr id="14" name="Hộp Văn bản 9">
            <a:extLst>
              <a:ext uri="{FF2B5EF4-FFF2-40B4-BE49-F238E27FC236}">
                <a16:creationId xmlns:a16="http://schemas.microsoft.com/office/drawing/2014/main" id="{94B31EDA-1AE8-BBB8-750B-D60F590AA96B}"/>
              </a:ext>
            </a:extLst>
          </p:cNvPr>
          <p:cNvSpPr txBox="1"/>
          <p:nvPr/>
        </p:nvSpPr>
        <p:spPr>
          <a:xfrm>
            <a:off x="2399693" y="3776716"/>
            <a:ext cx="1267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         múa         ca         mừng         đón         ánh      trăng        vàng…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AAEC76D-3E7B-D69A-3707-1E323AF1C5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551" y="5255390"/>
            <a:ext cx="14210693" cy="27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0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910487E6-7CD2-AB50-DDDE-752F286F51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619179"/>
              </p:ext>
            </p:extLst>
          </p:nvPr>
        </p:nvGraphicFramePr>
        <p:xfrm>
          <a:off x="11049000" y="7488702"/>
          <a:ext cx="5602657" cy="2387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3" imgW="10751102" imgH="3168813" progId="Paint.Picture">
                  <p:embed/>
                </p:oleObj>
              </mc:Choice>
              <mc:Fallback>
                <p:oleObj name="Bitmap Image" r:id="rId3" imgW="10751102" imgH="3168813" progId="Paint.Picture">
                  <p:embed/>
                  <p:pic>
                    <p:nvPicPr>
                      <p:cNvPr id="7" name="Đối tượng 6">
                        <a:extLst>
                          <a:ext uri="{FF2B5EF4-FFF2-40B4-BE49-F238E27FC236}">
                            <a16:creationId xmlns:a16="http://schemas.microsoft.com/office/drawing/2014/main" id="{39C0A2AA-9270-0CBF-0A7F-0A23C02112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0" y="7488702"/>
                        <a:ext cx="5602657" cy="23874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2">
            <a:extLst>
              <a:ext uri="{FF2B5EF4-FFF2-40B4-BE49-F238E27FC236}">
                <a16:creationId xmlns:a16="http://schemas.microsoft.com/office/drawing/2014/main" id="{D521029E-E1FE-6C34-7CAA-52C5DF7F3016}"/>
              </a:ext>
            </a:extLst>
          </p:cNvPr>
          <p:cNvSpPr/>
          <p:nvPr/>
        </p:nvSpPr>
        <p:spPr>
          <a:xfrm>
            <a:off x="16442643" y="6648396"/>
            <a:ext cx="2013065" cy="3362462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E95F99-627D-F3FA-BAD6-24627E2C76D8}"/>
              </a:ext>
            </a:extLst>
          </p:cNvPr>
          <p:cNvSpPr/>
          <p:nvPr/>
        </p:nvSpPr>
        <p:spPr>
          <a:xfrm>
            <a:off x="6011688" y="9172712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1C4DDDC2-876E-C2C6-74A4-977C0D8C0892}"/>
              </a:ext>
            </a:extLst>
          </p:cNvPr>
          <p:cNvSpPr/>
          <p:nvPr/>
        </p:nvSpPr>
        <p:spPr>
          <a:xfrm>
            <a:off x="12107688" y="9182100"/>
            <a:ext cx="6410136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3157D36-3ADC-2D5C-CB0A-B4934017A53B}"/>
              </a:ext>
            </a:extLst>
          </p:cNvPr>
          <p:cNvSpPr/>
          <p:nvPr/>
        </p:nvSpPr>
        <p:spPr>
          <a:xfrm>
            <a:off x="-155008" y="9172713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29FD47A-7C4F-7886-D29A-F85E43D72E6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09800" y="727399"/>
            <a:ext cx="1378386" cy="13646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62EE40F-1E3D-8738-AA20-47C55E7EC4BE}"/>
              </a:ext>
            </a:extLst>
          </p:cNvPr>
          <p:cNvSpPr/>
          <p:nvPr/>
        </p:nvSpPr>
        <p:spPr>
          <a:xfrm>
            <a:off x="15925800" y="-45384"/>
            <a:ext cx="2592024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4E225D8-79D5-7805-BBF5-CF1FC5F4A7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4799" y="257254"/>
            <a:ext cx="2209801" cy="199776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1BA2766-2FD2-851E-9490-0036C0AE7D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3974" y="4555414"/>
            <a:ext cx="15878545" cy="1778888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984B9877-B732-8B64-820B-B57C1EF5B108}"/>
              </a:ext>
            </a:extLst>
          </p:cNvPr>
          <p:cNvSpPr/>
          <p:nvPr/>
        </p:nvSpPr>
        <p:spPr>
          <a:xfrm>
            <a:off x="2977304" y="676788"/>
            <a:ext cx="128894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Ri-coóc-đơ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854A4F4A-AE75-B1FF-1539-C5A5E4515189}"/>
              </a:ext>
            </a:extLst>
          </p:cNvPr>
          <p:cNvSpPr/>
          <p:nvPr/>
        </p:nvSpPr>
        <p:spPr>
          <a:xfrm>
            <a:off x="3188732" y="2255014"/>
            <a:ext cx="12737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-Tập bấm nốt Son, La, Si, Đô</a:t>
            </a:r>
          </a:p>
          <a:p>
            <a:r>
              <a:rPr lang="vi-VN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Luyện tập đọc tên nốt theo giai điệu</a:t>
            </a:r>
            <a:endParaRPr lang="en-US" sz="32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CD78A5D6-F919-B957-52AE-740C4E7AAD35}"/>
              </a:ext>
            </a:extLst>
          </p:cNvPr>
          <p:cNvSpPr/>
          <p:nvPr/>
        </p:nvSpPr>
        <p:spPr>
          <a:xfrm>
            <a:off x="6324600" y="3312654"/>
            <a:ext cx="12889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ri-coóc-đơ số 2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9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6937A6E1-86EE-959F-4673-ABDF6CCC9A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473220"/>
              </p:ext>
            </p:extLst>
          </p:nvPr>
        </p:nvGraphicFramePr>
        <p:xfrm>
          <a:off x="9422038" y="7015119"/>
          <a:ext cx="6861602" cy="259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3" imgW="6559887" imgH="2546481" progId="Paint.Picture">
                  <p:embed/>
                </p:oleObj>
              </mc:Choice>
              <mc:Fallback>
                <p:oleObj name="Bitmap Image" r:id="rId3" imgW="6559887" imgH="2546481" progId="Paint.Picture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69855DD5-9E3F-40C5-2A65-6EB447F5BD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2038" y="7015119"/>
                        <a:ext cx="6861602" cy="25950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2">
            <a:extLst>
              <a:ext uri="{FF2B5EF4-FFF2-40B4-BE49-F238E27FC236}">
                <a16:creationId xmlns:a16="http://schemas.microsoft.com/office/drawing/2014/main" id="{D521029E-E1FE-6C34-7CAA-52C5DF7F3016}"/>
              </a:ext>
            </a:extLst>
          </p:cNvPr>
          <p:cNvSpPr/>
          <p:nvPr/>
        </p:nvSpPr>
        <p:spPr>
          <a:xfrm>
            <a:off x="16442643" y="6648396"/>
            <a:ext cx="2013065" cy="3362462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E95F99-627D-F3FA-BAD6-24627E2C76D8}"/>
              </a:ext>
            </a:extLst>
          </p:cNvPr>
          <p:cNvSpPr/>
          <p:nvPr/>
        </p:nvSpPr>
        <p:spPr>
          <a:xfrm>
            <a:off x="6011688" y="9172712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1C4DDDC2-876E-C2C6-74A4-977C0D8C0892}"/>
              </a:ext>
            </a:extLst>
          </p:cNvPr>
          <p:cNvSpPr/>
          <p:nvPr/>
        </p:nvSpPr>
        <p:spPr>
          <a:xfrm>
            <a:off x="12107688" y="9182100"/>
            <a:ext cx="6410136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3157D36-3ADC-2D5C-CB0A-B4934017A53B}"/>
              </a:ext>
            </a:extLst>
          </p:cNvPr>
          <p:cNvSpPr/>
          <p:nvPr/>
        </p:nvSpPr>
        <p:spPr>
          <a:xfrm>
            <a:off x="-155008" y="9172713"/>
            <a:ext cx="6264624" cy="121793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29FD47A-7C4F-7886-D29A-F85E43D72E6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09800" y="727399"/>
            <a:ext cx="1378386" cy="13646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62EE40F-1E3D-8738-AA20-47C55E7EC4BE}"/>
              </a:ext>
            </a:extLst>
          </p:cNvPr>
          <p:cNvSpPr/>
          <p:nvPr/>
        </p:nvSpPr>
        <p:spPr>
          <a:xfrm>
            <a:off x="15925800" y="-45384"/>
            <a:ext cx="2592024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4E225D8-79D5-7805-BBF5-CF1FC5F4A7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4799" y="257253"/>
            <a:ext cx="2301367" cy="199776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B6AA445-8CA8-C83B-E576-FA22CB02D9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6166" y="4153623"/>
            <a:ext cx="13500467" cy="1859896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6BDF4AAC-5041-D10D-DDC3-BE8E74E7B955}"/>
              </a:ext>
            </a:extLst>
          </p:cNvPr>
          <p:cNvSpPr/>
          <p:nvPr/>
        </p:nvSpPr>
        <p:spPr>
          <a:xfrm>
            <a:off x="2977304" y="676788"/>
            <a:ext cx="12889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2: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hím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tử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4B25132F-3ABE-2D13-BBEB-A7EB69452C6D}"/>
              </a:ext>
            </a:extLst>
          </p:cNvPr>
          <p:cNvSpPr/>
          <p:nvPr/>
        </p:nvSpPr>
        <p:spPr>
          <a:xfrm>
            <a:off x="3188732" y="1716406"/>
            <a:ext cx="12889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-Tập bấm nốt Đô, Rê, Mi, Pha</a:t>
            </a:r>
          </a:p>
          <a:p>
            <a:r>
              <a:rPr lang="vi-VN" sz="3200" b="1" i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Luyện tập giai điệu</a:t>
            </a:r>
            <a:endParaRPr lang="en-US" sz="32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2434C5D-0046-895D-DFB3-F6D350FE5E7B}"/>
              </a:ext>
            </a:extLst>
          </p:cNvPr>
          <p:cNvSpPr/>
          <p:nvPr/>
        </p:nvSpPr>
        <p:spPr>
          <a:xfrm>
            <a:off x="6324600" y="3312654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phím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điện tử 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2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49C1852E-A464-95A8-84D9-8D74ECE6E4BB}"/>
              </a:ext>
            </a:extLst>
          </p:cNvPr>
          <p:cNvSpPr/>
          <p:nvPr/>
        </p:nvSpPr>
        <p:spPr>
          <a:xfrm>
            <a:off x="3515644" y="5629741"/>
            <a:ext cx="12889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1     2     3         2               3         4      3     2           1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-2" y="953"/>
            <a:ext cx="3429001" cy="10286048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5181601" y="2781300"/>
            <a:ext cx="100584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71600">
              <a:lnSpc>
                <a:spcPct val="115000"/>
              </a:lnSpc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1371600">
              <a:lnSpc>
                <a:spcPct val="115000"/>
              </a:lnSpc>
              <a:defRPr/>
            </a:pPr>
            <a:endParaRPr lang="en-US" altLang="en-US" sz="4000" b="1" dirty="0"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lnSpc>
                <a:spcPct val="115000"/>
              </a:lnSpc>
              <a:defRPr/>
            </a:pPr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nhịp, ô nhịp, trọng âm, phách</a:t>
            </a:r>
            <a:endParaRPr lang="en-US" sz="4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371600">
              <a:lnSpc>
                <a:spcPct val="115000"/>
              </a:lnSpc>
              <a:defRPr/>
            </a:pPr>
            <a:endParaRPr kumimoji="0" lang="en-US" altLang="en-US" sz="40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371600">
              <a:lnSpc>
                <a:spcPct val="115000"/>
              </a:lnSpc>
              <a:defRPr/>
            </a:pP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393F2B90-BB95-DF4D-C7F4-AC961BD8F32F}"/>
              </a:ext>
            </a:extLst>
          </p:cNvPr>
          <p:cNvSpPr/>
          <p:nvPr/>
        </p:nvSpPr>
        <p:spPr>
          <a:xfrm>
            <a:off x="12801600" y="9637558"/>
            <a:ext cx="5334000" cy="64944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E3FDEE-A659-F0A2-6FD0-BA6B6A4A776C}"/>
              </a:ext>
            </a:extLst>
          </p:cNvPr>
          <p:cNvSpPr/>
          <p:nvPr/>
        </p:nvSpPr>
        <p:spPr>
          <a:xfrm>
            <a:off x="6477000" y="9704665"/>
            <a:ext cx="5334000" cy="64944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4920785-3411-8C55-69E8-6C3093F9FADF}"/>
              </a:ext>
            </a:extLst>
          </p:cNvPr>
          <p:cNvSpPr/>
          <p:nvPr/>
        </p:nvSpPr>
        <p:spPr>
          <a:xfrm>
            <a:off x="762000" y="9649638"/>
            <a:ext cx="5334000" cy="603183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51F93B1-3FEB-FFA4-5180-42A282EF0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9" name="PA_图片 5">
            <a:extLst>
              <a:ext uri="{FF2B5EF4-FFF2-40B4-BE49-F238E27FC236}">
                <a16:creationId xmlns:a16="http://schemas.microsoft.com/office/drawing/2014/main" id="{85F549BE-B30C-9843-1F44-497E828B0B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576279" y="-280280"/>
            <a:ext cx="2774560" cy="1084755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958EE81-F16F-0C50-7F6A-1A1A6E75DA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3E5F9144-120C-5173-3D6C-CAD09D9C43DD}"/>
              </a:ext>
            </a:extLst>
          </p:cNvPr>
          <p:cNvSpPr/>
          <p:nvPr/>
        </p:nvSpPr>
        <p:spPr>
          <a:xfrm>
            <a:off x="15719397" y="5676898"/>
            <a:ext cx="1960141" cy="4114800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2" y="0"/>
                </a:lnTo>
                <a:lnTo>
                  <a:pt x="19601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51D62820-BCC1-1256-ABB6-417BC555E0B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828800" y="170910"/>
            <a:ext cx="2933700" cy="261039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A9AE6181-1842-4361-8461-AC07CE4D78DC}"/>
              </a:ext>
            </a:extLst>
          </p:cNvPr>
          <p:cNvSpPr/>
          <p:nvPr/>
        </p:nvSpPr>
        <p:spPr>
          <a:xfrm>
            <a:off x="3276600" y="3004426"/>
            <a:ext cx="12889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535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303</Words>
  <Application>Microsoft Office PowerPoint</Application>
  <PresentationFormat>Custom</PresentationFormat>
  <Paragraphs>43</Paragraphs>
  <Slides>12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Calibri Light</vt:lpstr>
      <vt:lpstr>Tinos</vt:lpstr>
      <vt:lpstr>Playfair Display</vt:lpstr>
      <vt:lpstr>Times New Roman</vt:lpstr>
      <vt:lpstr>Calibri</vt:lpstr>
      <vt:lpstr>Arial</vt:lpstr>
      <vt:lpstr>Aptos</vt:lpstr>
      <vt:lpstr>Constance template</vt:lpstr>
      <vt:lpstr>1_Office Theme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Administrator</cp:lastModifiedBy>
  <cp:revision>86</cp:revision>
  <dcterms:created xsi:type="dcterms:W3CDTF">2006-08-16T00:00:00Z</dcterms:created>
  <dcterms:modified xsi:type="dcterms:W3CDTF">2024-10-28T07:45:02Z</dcterms:modified>
  <dc:identifier>DAFkSAXwqak</dc:identifier>
</cp:coreProperties>
</file>