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90" r:id="rId2"/>
  </p:sldMasterIdLst>
  <p:notesMasterIdLst>
    <p:notesMasterId r:id="rId28"/>
  </p:notesMasterIdLst>
  <p:sldIdLst>
    <p:sldId id="370" r:id="rId3"/>
    <p:sldId id="326" r:id="rId4"/>
    <p:sldId id="329" r:id="rId5"/>
    <p:sldId id="330" r:id="rId6"/>
    <p:sldId id="331" r:id="rId7"/>
    <p:sldId id="333" r:id="rId8"/>
    <p:sldId id="350" r:id="rId9"/>
    <p:sldId id="349" r:id="rId10"/>
    <p:sldId id="341" r:id="rId11"/>
    <p:sldId id="339" r:id="rId12"/>
    <p:sldId id="344" r:id="rId13"/>
    <p:sldId id="364" r:id="rId14"/>
    <p:sldId id="353" r:id="rId15"/>
    <p:sldId id="356" r:id="rId16"/>
    <p:sldId id="358" r:id="rId17"/>
    <p:sldId id="359" r:id="rId18"/>
    <p:sldId id="361" r:id="rId19"/>
    <p:sldId id="363" r:id="rId20"/>
    <p:sldId id="366" r:id="rId21"/>
    <p:sldId id="368" r:id="rId22"/>
    <p:sldId id="367" r:id="rId23"/>
    <p:sldId id="347" r:id="rId24"/>
    <p:sldId id="346" r:id="rId25"/>
    <p:sldId id="365" r:id="rId26"/>
    <p:sldId id="35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66FF99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42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2862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3615B8-6F7B-46F6-9A2B-B25B2FBCE85C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TẮT</a:t>
            </a:r>
            <a:r>
              <a:rPr lang="en-US" baseline="0" dirty="0" smtClean="0"/>
              <a:t> HẾT MÀN HÌNH MÁY HỌC SINH ĐỂ HỌC SINH TẬP TRUNG LÊN BẢNG</a:t>
            </a:r>
          </a:p>
          <a:p>
            <a:r>
              <a:rPr lang="en-US" baseline="0" dirty="0" smtClean="0"/>
              <a:t>HD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: 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kiểu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gõ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TeLex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Vni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gõ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7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61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30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06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70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8" y="4804495"/>
            <a:ext cx="2952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738219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6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xmlns="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xmlns="" val="940000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xmlns="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xmlns="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xmlns="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dirty="0"/>
              <a:t>Pictures of other items that capture the era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83173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:a16="http://schemas.microsoft.com/office/drawing/2014/main" xmlns="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:a16="http://schemas.microsoft.com/office/drawing/2014/main" xmlns="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xmlns="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:a16="http://schemas.microsoft.com/office/drawing/2014/main" xmlns="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9473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xmlns="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xmlns="" val="106530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xmlns="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69666" cy="33189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5" y="982132"/>
            <a:ext cx="4669666" cy="41265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5376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06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073155"/>
            <a:ext cx="9601197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98280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5916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780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252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xmlns="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48888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4" y="895547"/>
            <a:ext cx="5871325" cy="49749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74611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0374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597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34121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21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25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61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94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44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65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46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16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8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hyperlink" Target="../Zoom%203/UniKey.lnk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w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" Target="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13" Type="http://schemas.openxmlformats.org/officeDocument/2006/relationships/image" Target="../media/image50.gif"/><Relationship Id="rId3" Type="http://schemas.openxmlformats.org/officeDocument/2006/relationships/image" Target="../media/image42.gif"/><Relationship Id="rId7" Type="http://schemas.microsoft.com/office/2007/relationships/hdphoto" Target="../media/hdphoto3.wdp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gif"/><Relationship Id="rId10" Type="http://schemas.microsoft.com/office/2007/relationships/hdphoto" Target="../media/hdphoto4.wdp"/><Relationship Id="rId4" Type="http://schemas.openxmlformats.org/officeDocument/2006/relationships/image" Target="../media/image43.gif"/><Relationship Id="rId9" Type="http://schemas.openxmlformats.org/officeDocument/2006/relationships/image" Target="../media/image47.png"/><Relationship Id="rId14" Type="http://schemas.openxmlformats.org/officeDocument/2006/relationships/image" Target="../media/image5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13" Type="http://schemas.openxmlformats.org/officeDocument/2006/relationships/image" Target="../media/image61.gif"/><Relationship Id="rId3" Type="http://schemas.openxmlformats.org/officeDocument/2006/relationships/image" Target="../media/image53.gif"/><Relationship Id="rId7" Type="http://schemas.openxmlformats.org/officeDocument/2006/relationships/image" Target="../media/image57.png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7.xml"/><Relationship Id="rId1" Type="http://schemas.openxmlformats.org/officeDocument/2006/relationships/audio" Target="123.mp3" TargetMode="External"/><Relationship Id="rId6" Type="http://schemas.openxmlformats.org/officeDocument/2006/relationships/image" Target="../media/image56.png"/><Relationship Id="rId11" Type="http://schemas.openxmlformats.org/officeDocument/2006/relationships/image" Target="../media/image59.gif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10" Type="http://schemas.openxmlformats.org/officeDocument/2006/relationships/image" Target="../media/image32.wmf"/><Relationship Id="rId4" Type="http://schemas.openxmlformats.org/officeDocument/2006/relationships/image" Target="../media/image54.gif"/><Relationship Id="rId9" Type="http://schemas.openxmlformats.org/officeDocument/2006/relationships/image" Target="../media/image44.gif"/><Relationship Id="rId14" Type="http://schemas.openxmlformats.org/officeDocument/2006/relationships/image" Target="../media/image6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12496800" cy="7086600"/>
            <a:chOff x="0" y="-10"/>
            <a:chExt cx="5760" cy="4330"/>
          </a:xfrm>
        </p:grpSpPr>
        <p:pic>
          <p:nvPicPr>
            <p:cNvPr id="2075" name="Picture 25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26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27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8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527" name="AutoShape 39"/>
          <p:cNvSpPr>
            <a:spLocks noChangeArrowheads="1"/>
          </p:cNvSpPr>
          <p:nvPr/>
        </p:nvSpPr>
        <p:spPr bwMode="auto">
          <a:xfrm>
            <a:off x="3759200" y="31242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528" name="AutoShape 40"/>
          <p:cNvSpPr>
            <a:spLocks noChangeArrowheads="1"/>
          </p:cNvSpPr>
          <p:nvPr/>
        </p:nvSpPr>
        <p:spPr bwMode="auto">
          <a:xfrm>
            <a:off x="1435101" y="2903539"/>
            <a:ext cx="514351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529" name="AutoShape 41"/>
          <p:cNvSpPr>
            <a:spLocks noChangeArrowheads="1"/>
          </p:cNvSpPr>
          <p:nvPr/>
        </p:nvSpPr>
        <p:spPr bwMode="auto">
          <a:xfrm>
            <a:off x="3860800" y="22860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530" name="AutoShape 42"/>
          <p:cNvSpPr>
            <a:spLocks noChangeArrowheads="1"/>
          </p:cNvSpPr>
          <p:nvPr/>
        </p:nvSpPr>
        <p:spPr bwMode="auto">
          <a:xfrm>
            <a:off x="4267200" y="25908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531" name="AutoShape 43"/>
          <p:cNvSpPr>
            <a:spLocks noChangeArrowheads="1"/>
          </p:cNvSpPr>
          <p:nvPr/>
        </p:nvSpPr>
        <p:spPr bwMode="auto">
          <a:xfrm>
            <a:off x="4673600" y="24384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532" name="AutoShape 44"/>
          <p:cNvSpPr>
            <a:spLocks noChangeArrowheads="1"/>
          </p:cNvSpPr>
          <p:nvPr/>
        </p:nvSpPr>
        <p:spPr bwMode="auto">
          <a:xfrm>
            <a:off x="4267201" y="2209800"/>
            <a:ext cx="514351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533" name="AutoShape 45"/>
          <p:cNvSpPr>
            <a:spLocks noChangeArrowheads="1"/>
          </p:cNvSpPr>
          <p:nvPr/>
        </p:nvSpPr>
        <p:spPr bwMode="auto">
          <a:xfrm>
            <a:off x="2732618" y="3733800"/>
            <a:ext cx="514349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534" name="AutoShape 46"/>
          <p:cNvSpPr>
            <a:spLocks noChangeArrowheads="1"/>
          </p:cNvSpPr>
          <p:nvPr/>
        </p:nvSpPr>
        <p:spPr bwMode="auto">
          <a:xfrm>
            <a:off x="6496051" y="3903664"/>
            <a:ext cx="514349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535" name="AutoShape 47"/>
          <p:cNvSpPr>
            <a:spLocks noChangeArrowheads="1"/>
          </p:cNvSpPr>
          <p:nvPr/>
        </p:nvSpPr>
        <p:spPr bwMode="auto">
          <a:xfrm>
            <a:off x="5378451" y="4132264"/>
            <a:ext cx="514349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536" name="AutoShape 48"/>
          <p:cNvSpPr>
            <a:spLocks noChangeArrowheads="1"/>
          </p:cNvSpPr>
          <p:nvPr/>
        </p:nvSpPr>
        <p:spPr bwMode="auto">
          <a:xfrm>
            <a:off x="2142067" y="3436938"/>
            <a:ext cx="514351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537" name="AutoShape 49"/>
          <p:cNvSpPr>
            <a:spLocks noChangeArrowheads="1"/>
          </p:cNvSpPr>
          <p:nvPr/>
        </p:nvSpPr>
        <p:spPr bwMode="auto">
          <a:xfrm>
            <a:off x="5384800" y="36576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538" name="AutoShape 50"/>
          <p:cNvSpPr>
            <a:spLocks noChangeArrowheads="1"/>
          </p:cNvSpPr>
          <p:nvPr/>
        </p:nvSpPr>
        <p:spPr bwMode="auto">
          <a:xfrm>
            <a:off x="6096000" y="36576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539" name="AutoShape 51"/>
          <p:cNvSpPr>
            <a:spLocks noChangeArrowheads="1"/>
          </p:cNvSpPr>
          <p:nvPr/>
        </p:nvSpPr>
        <p:spPr bwMode="auto">
          <a:xfrm>
            <a:off x="5892800" y="41148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540" name="AutoShape 52"/>
          <p:cNvSpPr>
            <a:spLocks noChangeArrowheads="1"/>
          </p:cNvSpPr>
          <p:nvPr/>
        </p:nvSpPr>
        <p:spPr bwMode="auto">
          <a:xfrm>
            <a:off x="6502400" y="41910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542" name="AutoShape 54"/>
          <p:cNvSpPr>
            <a:spLocks noChangeArrowheads="1"/>
          </p:cNvSpPr>
          <p:nvPr/>
        </p:nvSpPr>
        <p:spPr bwMode="auto">
          <a:xfrm>
            <a:off x="5689600" y="45720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66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3701" y="4191000"/>
            <a:ext cx="2908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59" descr="three-violet-flow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4400" y="5943600"/>
            <a:ext cx="650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0" name="Rectangle 201"/>
          <p:cNvSpPr>
            <a:spLocks noChangeArrowheads="1"/>
          </p:cNvSpPr>
          <p:nvPr/>
        </p:nvSpPr>
        <p:spPr bwMode="auto">
          <a:xfrm>
            <a:off x="2142067" y="2800351"/>
            <a:ext cx="832273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cs typeface="Times New Roman" pitchFamily="18" charset="0"/>
              </a:rPr>
              <a:t>MÔN : TIN HỌC LỚP 3</a:t>
            </a:r>
          </a:p>
        </p:txBody>
      </p:sp>
      <p:pic>
        <p:nvPicPr>
          <p:cNvPr id="2071" name="Picture 215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64800" y="762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TextBox 1"/>
          <p:cNvSpPr txBox="1">
            <a:spLocks noChangeArrowheads="1"/>
          </p:cNvSpPr>
          <p:nvPr/>
        </p:nvSpPr>
        <p:spPr bwMode="auto">
          <a:xfrm>
            <a:off x="1904999" y="976313"/>
            <a:ext cx="9525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00FF"/>
                </a:solidFill>
                <a:cs typeface="Times New Roman" pitchFamily="18" charset="0"/>
              </a:rPr>
              <a:t>CHÀO MỪNG CÁC EM HỌC SINH ĐẾN VỚI TIẾT HỌC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23942" y="5032710"/>
            <a:ext cx="905108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cs typeface="Times New Roman" pitchFamily="18" charset="0"/>
              </a:rPr>
              <a:t>Giáo</a:t>
            </a:r>
            <a:r>
              <a:rPr lang="en-US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cs typeface="Times New Roman" pitchFamily="18" charset="0"/>
              </a:rPr>
              <a:t>viên</a:t>
            </a:r>
            <a:r>
              <a:rPr lang="en-US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cs typeface="Times New Roman" pitchFamily="18" charset="0"/>
              </a:rPr>
              <a:t>: </a:t>
            </a:r>
            <a:r>
              <a:rPr lang="en-US" sz="320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cs typeface="Times New Roman" pitchFamily="18" charset="0"/>
              </a:rPr>
              <a:t>Nguyễn</a:t>
            </a:r>
            <a:r>
              <a:rPr lang="en-US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cs typeface="Times New Roman" pitchFamily="18" charset="0"/>
              </a:rPr>
              <a:t>Thị</a:t>
            </a:r>
            <a:r>
              <a:rPr lang="en-US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cs typeface="Times New Roman" pitchFamily="18" charset="0"/>
              </a:rPr>
              <a:t>Quyên</a:t>
            </a:r>
            <a:endParaRPr lang="en-US" sz="320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cs typeface="Times New Roman" pitchFamily="18" charset="0"/>
            </a:endParaRPr>
          </a:p>
        </p:txBody>
      </p:sp>
      <p:pic>
        <p:nvPicPr>
          <p:cNvPr id="2074" name="V.A – Thiếu Nhi Thế Giới Liên Hoan Beat">
            <a:hlinkClick r:id="" action="ppaction://media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53133" y="3206750"/>
            <a:ext cx="81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0"/>
          <p:cNvGrpSpPr/>
          <p:nvPr/>
        </p:nvGrpSpPr>
        <p:grpSpPr>
          <a:xfrm>
            <a:off x="0" y="228600"/>
            <a:ext cx="2012311" cy="6629400"/>
            <a:chOff x="0" y="157"/>
            <a:chExt cx="2012311" cy="700805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4871" b="404"/>
            <a:stretch/>
          </p:blipFill>
          <p:spPr>
            <a:xfrm>
              <a:off x="75935" y="157"/>
              <a:ext cx="1936376" cy="481671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7058" r="71647" b="-980"/>
            <a:stretch/>
          </p:blipFill>
          <p:spPr>
            <a:xfrm>
              <a:off x="0" y="3452532"/>
              <a:ext cx="1996138" cy="355567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1" descr="849afb1b5637a3fcdc510ec26e38d1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1477" y="63199"/>
            <a:ext cx="1840523" cy="152655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1541951"/>
              </p:ext>
            </p:extLst>
          </p:nvPr>
        </p:nvGraphicFramePr>
        <p:xfrm>
          <a:off x="3075192" y="1340768"/>
          <a:ext cx="604867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400725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343472" y="574424"/>
            <a:ext cx="8060049" cy="504106"/>
            <a:chOff x="1279894" y="2630471"/>
            <a:chExt cx="8060049" cy="504106"/>
          </a:xfrm>
        </p:grpSpPr>
        <p:pic>
          <p:nvPicPr>
            <p:cNvPr id="11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động</a:t>
              </a:r>
              <a:r>
                <a:rPr kumimoji="0" lang="en-US" sz="26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2:</a:t>
              </a:r>
              <a:r>
                <a:rPr kumimoji="0" 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dấu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thanh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kiểu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Telex.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92144" y="184482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2144" y="234888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253" y="285293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1253" y="339895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253" y="395295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43472" y="4651789"/>
            <a:ext cx="8060049" cy="504106"/>
            <a:chOff x="1279894" y="2630471"/>
            <a:chExt cx="8060049" cy="504106"/>
          </a:xfrm>
        </p:grpSpPr>
        <p:pic>
          <p:nvPicPr>
            <p:cNvPr id="19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Ví</a:t>
              </a:r>
              <a:r>
                <a:rPr kumimoji="0" lang="en-US" sz="2600" b="1" i="0" u="sng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dụ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Để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từ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“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Nắng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vàng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”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em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như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sau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</a:t>
              </a:r>
              <a:endParaRPr kumimoji="0" lang="en-US" sz="2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74778" y="5297614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Nawngs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vangf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2713" y="5302696"/>
            <a:ext cx="584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0016" y="5300737"/>
            <a:ext cx="831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5943" y="5302696"/>
            <a:ext cx="825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79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21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1" descr="849afb1b5637a3fcdc510ec26e38d1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1477" y="63199"/>
            <a:ext cx="1840523" cy="152655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75192" y="1340768"/>
          <a:ext cx="604867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140066314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329866743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93829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049799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43128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6166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707855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400725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343472" y="574424"/>
            <a:ext cx="8060049" cy="504106"/>
            <a:chOff x="1279894" y="2630471"/>
            <a:chExt cx="8060049" cy="504106"/>
          </a:xfrm>
        </p:grpSpPr>
        <p:pic>
          <p:nvPicPr>
            <p:cNvPr id="11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Hoạt</a:t>
              </a:r>
              <a:r>
                <a:rPr kumimoji="0" lang="en-US" sz="26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động</a:t>
              </a:r>
              <a:r>
                <a:rPr kumimoji="0" lang="en-US" sz="26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3:</a:t>
              </a:r>
              <a:r>
                <a:rPr kumimoji="0" 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dấu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thanh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theo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kiểu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VNI.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92144" y="184482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2144" y="234888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253" y="285293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253" y="339895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253" y="395295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43472" y="4651789"/>
            <a:ext cx="8060049" cy="504106"/>
            <a:chOff x="1279894" y="2630471"/>
            <a:chExt cx="8060049" cy="504106"/>
          </a:xfrm>
        </p:grpSpPr>
        <p:pic>
          <p:nvPicPr>
            <p:cNvPr id="19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784000" y="2636303"/>
              <a:ext cx="75559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Ví</a:t>
              </a:r>
              <a:r>
                <a:rPr kumimoji="0" lang="en-US" sz="2600" b="1" i="0" u="sng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u="sng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dụ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Để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từ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“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Nắng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vàng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”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em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gõ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như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6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sau</a:t>
              </a:r>
              <a:r>
                <a:rPr kumimoji="0" lang="en-US" sz="26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</a:t>
              </a:r>
              <a:endParaRPr kumimoji="0" lang="en-US" sz="2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74778" y="5297614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Na8ng1 vang2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29545" y="5297614"/>
            <a:ext cx="584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0716" y="5297614"/>
            <a:ext cx="831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5334000"/>
            <a:ext cx="584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20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21" grpId="0"/>
      <p:bldP spid="23" grpId="0"/>
      <p:bldP spid="24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POINSET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38541">
            <a:off x="168458" y="5610042"/>
            <a:ext cx="1065213" cy="14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77809" y="0"/>
            <a:ext cx="12012565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7412" name="TextBox 43"/>
          <p:cNvSpPr txBox="1">
            <a:spLocks noChangeArrowheads="1"/>
          </p:cNvSpPr>
          <p:nvPr/>
        </p:nvSpPr>
        <p:spPr bwMode="auto">
          <a:xfrm>
            <a:off x="2362200" y="457200"/>
            <a:ext cx="762198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Group 107"/>
          <p:cNvGraphicFramePr>
            <a:graphicFrameLocks/>
          </p:cNvGraphicFramePr>
          <p:nvPr/>
        </p:nvGraphicFramePr>
        <p:xfrm>
          <a:off x="913051" y="1295400"/>
          <a:ext cx="10289680" cy="4953000"/>
        </p:xfrm>
        <a:graphic>
          <a:graphicData uri="http://schemas.openxmlformats.org/drawingml/2006/table">
            <a:tbl>
              <a:tblPr/>
              <a:tblGrid>
                <a:gridCol w="2667695"/>
                <a:gridCol w="3582333"/>
                <a:gridCol w="4039652"/>
              </a:tblGrid>
              <a:tr h="6859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Telex</a:t>
                      </a: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VNI</a:t>
                      </a: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989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989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989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989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989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98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77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80745" y="1984375"/>
            <a:ext cx="35823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aa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80745" y="2593975"/>
            <a:ext cx="35823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oo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80745" y="3208338"/>
            <a:ext cx="35823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ee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80745" y="3822700"/>
            <a:ext cx="35823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ow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580745" y="4445000"/>
            <a:ext cx="35823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uw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80745" y="5064125"/>
            <a:ext cx="35823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aw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80745" y="5664200"/>
            <a:ext cx="35823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dd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391738" y="1981200"/>
            <a:ext cx="35823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a6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91738" y="2595564"/>
            <a:ext cx="358233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o6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391738" y="3221039"/>
            <a:ext cx="358233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e6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391738" y="3806825"/>
            <a:ext cx="35823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o7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391738" y="4443414"/>
            <a:ext cx="358233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u7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391738" y="5064125"/>
            <a:ext cx="35823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a8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391738" y="5664200"/>
            <a:ext cx="35823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d9</a:t>
            </a:r>
          </a:p>
        </p:txBody>
      </p:sp>
      <p:pic>
        <p:nvPicPr>
          <p:cNvPr id="15417" name="Picture 2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43903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8" name="Picture 2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591562" y="-228838"/>
            <a:ext cx="1371600" cy="182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9" name="Picture 6" descr="POINSET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461459" flipV="1">
            <a:off x="11128993" y="5809324"/>
            <a:ext cx="771525" cy="10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9" grpId="0"/>
      <p:bldP spid="20" grpId="0"/>
      <p:bldP spid="21" grpId="0"/>
      <p:bldP spid="22" grpId="0"/>
      <p:bldP spid="24" grpId="0"/>
      <p:bldP spid="26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1143000" y="2514600"/>
            <a:ext cx="10058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lang="en-US" altLang="en-US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b="1" baseline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163341" y="604707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Thứ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ngày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18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tháng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02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2021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8" name="Picture 3" descr="F:\1-原创素材\1_mm1102\PPT\PPT_014\materaials\flower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457200" cy="42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889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77809" y="0"/>
            <a:ext cx="12012565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214" y="1524000"/>
            <a:ext cx="5886396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7" y="2362200"/>
            <a:ext cx="243903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6170" y="2971800"/>
            <a:ext cx="198171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73338" y="2286000"/>
            <a:ext cx="12068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6391" name="Picture 21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1599029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4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0993259" y="-171628"/>
            <a:ext cx="1027113" cy="137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43"/>
          <p:cNvSpPr txBox="1">
            <a:spLocks noChangeArrowheads="1"/>
          </p:cNvSpPr>
          <p:nvPr/>
        </p:nvSpPr>
        <p:spPr bwMode="auto">
          <a:xfrm>
            <a:off x="2895600" y="533400"/>
            <a:ext cx="762198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Telex  </a:t>
            </a:r>
          </a:p>
        </p:txBody>
      </p:sp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7"/>
          <a:srcRect l="53847" t="40625" r="39549" b="48393"/>
          <a:stretch>
            <a:fillRect/>
          </a:stretch>
        </p:blipFill>
        <p:spPr bwMode="auto">
          <a:xfrm>
            <a:off x="957512" y="3949700"/>
            <a:ext cx="2051584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52787" y="1547814"/>
            <a:ext cx="2591475" cy="1385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 động phần mềm hỗ trợ gõ chữ Tiếng Việt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27843" y="2933700"/>
            <a:ext cx="0" cy="101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009097" y="4343400"/>
            <a:ext cx="1745116" cy="114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6" descr="E:\素材\卡通\6c15d9f7fcf645b55bbd0c997ed8f306.png6c15d9f7fcf645b55bbd0c997ed8f306"/>
          <p:cNvPicPr>
            <a:picLocks noChangeAspect="1"/>
          </p:cNvPicPr>
          <p:nvPr/>
        </p:nvPicPr>
        <p:blipFill rotWithShape="1">
          <a:blip r:embed="rId8" cstate="print"/>
          <a:srcRect t="5566"/>
          <a:stretch/>
        </p:blipFill>
        <p:spPr>
          <a:xfrm>
            <a:off x="762000" y="304800"/>
            <a:ext cx="2743200" cy="10976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5400" y="609600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38541">
            <a:off x="293931" y="5262343"/>
            <a:ext cx="1277937" cy="169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77809" y="0"/>
            <a:ext cx="12012565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150852" y="85726"/>
            <a:ext cx="11814077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799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BT1 (a)/ </a:t>
            </a:r>
            <a:r>
              <a:rPr lang="en-US" sz="2799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799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99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70:</a:t>
            </a:r>
            <a:r>
              <a:rPr lang="en-US" sz="2799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Telex</a:t>
            </a:r>
            <a:endParaRPr lang="en-US" sz="2799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6590" y="609601"/>
          <a:ext cx="9375042" cy="6149768"/>
        </p:xfrm>
        <a:graphic>
          <a:graphicData uri="http://schemas.openxmlformats.org/drawingml/2006/table">
            <a:tbl>
              <a:tblPr/>
              <a:tblGrid>
                <a:gridCol w="4583450"/>
                <a:gridCol w="4791592"/>
              </a:tblGrid>
              <a:tr h="49385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5" marR="9146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5" marR="9146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21610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en-GB" sz="26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cooms</a:t>
                      </a: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982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en-US" sz="26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caays</a:t>
                      </a: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460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en-GB" sz="260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coongf</a:t>
                      </a:r>
                      <a:r>
                        <a:rPr lang="en-GB" sz="26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260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keenhf</a:t>
                      </a:r>
                      <a:endParaRPr lang="en-GB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460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en-GB" sz="26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hanhf</a:t>
                      </a:r>
                      <a:r>
                        <a:rPr lang="en-GB" sz="26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26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vaf</a:t>
                      </a:r>
                      <a:r>
                        <a:rPr lang="en-GB" sz="26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26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toir</a:t>
                      </a: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460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endParaRPr lang="en-GB" sz="2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460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endParaRPr lang="en-GB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460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endParaRPr lang="en-GB" sz="2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en-GB" sz="2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674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endParaRPr lang="en-GB" sz="2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10">
                <a:tc>
                  <a:txBody>
                    <a:bodyPr/>
                    <a:lstStyle/>
                    <a:p>
                      <a:pPr marL="347345" marR="0" indent="-347345" algn="ctr" defTabSz="914317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GB" sz="2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6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hởi</a:t>
                      </a:r>
                      <a:endParaRPr lang="en-GB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10">
                <a:tc>
                  <a:txBody>
                    <a:bodyPr/>
                    <a:lstStyle/>
                    <a:p>
                      <a:pPr marL="347345" indent="-347345" algn="r" fontAlgn="base">
                        <a:spcAft>
                          <a:spcPts val="0"/>
                        </a:spcAft>
                      </a:pPr>
                      <a:endParaRPr lang="en-GB" sz="2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GB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GB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GB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GB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53320" y="1620838"/>
            <a:ext cx="3582333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27689" y="6170614"/>
            <a:ext cx="4223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vangf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treen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cor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77" name="TextBox 17"/>
          <p:cNvSpPr txBox="1">
            <a:spLocks noChangeArrowheads="1"/>
          </p:cNvSpPr>
          <p:nvPr/>
        </p:nvSpPr>
        <p:spPr bwMode="auto">
          <a:xfrm>
            <a:off x="1273507" y="4510088"/>
            <a:ext cx="5456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hocj hanhf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3507" y="3376614"/>
            <a:ext cx="545607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gaf</a:t>
            </a:r>
          </a:p>
        </p:txBody>
      </p:sp>
      <p:sp>
        <p:nvSpPr>
          <p:cNvPr id="18479" name="TextBox 12"/>
          <p:cNvSpPr txBox="1">
            <a:spLocks noChangeArrowheads="1"/>
          </p:cNvSpPr>
          <p:nvPr/>
        </p:nvSpPr>
        <p:spPr bwMode="auto">
          <a:xfrm>
            <a:off x="1287799" y="5164138"/>
            <a:ext cx="54544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laaps lanhs</a:t>
            </a:r>
          </a:p>
        </p:txBody>
      </p:sp>
      <p:sp>
        <p:nvSpPr>
          <p:cNvPr id="18480" name="TextBox 13"/>
          <p:cNvSpPr txBox="1">
            <a:spLocks noChangeArrowheads="1"/>
          </p:cNvSpPr>
          <p:nvPr/>
        </p:nvSpPr>
        <p:spPr bwMode="auto">
          <a:xfrm>
            <a:off x="6589841" y="3894138"/>
            <a:ext cx="358233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miến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29400" y="1143000"/>
            <a:ext cx="358233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cốm</a:t>
            </a:r>
            <a:endParaRPr lang="en-US" altLang="en-US" sz="2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89841" y="2232026"/>
            <a:ext cx="358233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kềnh</a:t>
            </a:r>
            <a:endParaRPr lang="en-US" alt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589841" y="2830513"/>
            <a:ext cx="3582333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32568" y="3962400"/>
            <a:ext cx="358233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mieens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29539" y="4495800"/>
            <a:ext cx="358233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29539" y="5105400"/>
            <a:ext cx="358233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85008" y="5724526"/>
            <a:ext cx="358233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 algn="ctr" defTabSz="912813" eaLnBrk="1" hangingPunct="1"/>
            <a:r>
              <a:rPr lang="en-GB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hoof  howir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53400" y="33528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77809" y="0"/>
            <a:ext cx="12012565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19459" name="Picture 21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599029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993259" y="-171628"/>
            <a:ext cx="1027113" cy="137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363" y="1819275"/>
            <a:ext cx="587686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3454" y="2581275"/>
            <a:ext cx="11305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46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320" y="3952875"/>
            <a:ext cx="1829276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19464" name="TextBox 43"/>
          <p:cNvSpPr txBox="1">
            <a:spLocks noChangeArrowheads="1"/>
          </p:cNvSpPr>
          <p:nvPr/>
        </p:nvSpPr>
        <p:spPr bwMode="auto">
          <a:xfrm>
            <a:off x="2819400" y="685800"/>
            <a:ext cx="762198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VNI  </a:t>
            </a: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320" y="2714625"/>
            <a:ext cx="243903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/>
          <a:srcRect l="53847" t="40625" r="39549" b="48393"/>
          <a:stretch>
            <a:fillRect/>
          </a:stretch>
        </p:blipFill>
        <p:spPr bwMode="auto">
          <a:xfrm>
            <a:off x="957512" y="3949700"/>
            <a:ext cx="2051584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52787" y="1547814"/>
            <a:ext cx="2591475" cy="1385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 động phần mềm hỗ trợ gõ chữ Tiếng Việt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27843" y="2933700"/>
            <a:ext cx="0" cy="101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009096" y="4343400"/>
            <a:ext cx="2172266" cy="114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6" descr="E:\素材\卡通\6c15d9f7fcf645b55bbd0c997ed8f306.png6c15d9f7fcf645b55bbd0c997ed8f306"/>
          <p:cNvPicPr>
            <a:picLocks noChangeAspect="1"/>
          </p:cNvPicPr>
          <p:nvPr/>
        </p:nvPicPr>
        <p:blipFill rotWithShape="1">
          <a:blip r:embed="rId8" cstate="print"/>
          <a:srcRect t="5566"/>
          <a:stretch/>
        </p:blipFill>
        <p:spPr>
          <a:xfrm>
            <a:off x="762000" y="304800"/>
            <a:ext cx="2743200" cy="10976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71600" y="685800"/>
            <a:ext cx="186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138541">
            <a:off x="293931" y="5262343"/>
            <a:ext cx="1277937" cy="169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77809" y="0"/>
            <a:ext cx="12012565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-77808" y="85726"/>
            <a:ext cx="12320621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799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BT1 (b)/</a:t>
            </a:r>
            <a:r>
              <a:rPr lang="en-US" sz="2799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799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99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:</a:t>
            </a:r>
            <a:r>
              <a:rPr lang="en-US" sz="2799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7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VNI</a:t>
            </a:r>
            <a:endParaRPr lang="en-US" sz="2799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97403" y="676276"/>
          <a:ext cx="9603701" cy="6040441"/>
        </p:xfrm>
        <a:graphic>
          <a:graphicData uri="http://schemas.openxmlformats.org/drawingml/2006/table">
            <a:tbl>
              <a:tblPr/>
              <a:tblGrid>
                <a:gridCol w="4812108"/>
                <a:gridCol w="4791593"/>
              </a:tblGrid>
              <a:tr h="48770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5" marR="9146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5" marR="9146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5112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hoa1</a:t>
                      </a:r>
                      <a:r>
                        <a:rPr lang="en-GB" sz="26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hoc5</a:t>
                      </a: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en-GB" sz="2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856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en-US" sz="26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lich5</a:t>
                      </a:r>
                      <a:r>
                        <a:rPr lang="en-US" sz="2600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sư3</a:t>
                      </a: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353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co7m va2</a:t>
                      </a:r>
                      <a:r>
                        <a:rPr lang="en-GB" sz="26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ca1</a:t>
                      </a: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353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en-GB" sz="260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hanh2</a:t>
                      </a:r>
                      <a:r>
                        <a:rPr lang="en-GB" sz="2600" baseline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va2  toi3</a:t>
                      </a:r>
                      <a:endParaRPr lang="en-GB" sz="2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en-GB" sz="2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353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gà</a:t>
                      </a: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353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endParaRPr lang="en-GB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en-GB" sz="2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353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endParaRPr lang="en-GB" sz="2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en-GB" sz="2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780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endParaRPr lang="en-GB" sz="2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en-GB" sz="2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112">
                <a:tc>
                  <a:txBody>
                    <a:bodyPr/>
                    <a:lstStyle/>
                    <a:p>
                      <a:pPr marL="347345" marR="0" indent="-347345" algn="ctr" defTabSz="914317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GB" sz="260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 hởi</a:t>
                      </a:r>
                      <a:endParaRPr lang="en-GB" sz="2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112">
                <a:tc>
                  <a:txBody>
                    <a:bodyPr/>
                    <a:lstStyle/>
                    <a:p>
                      <a:pPr marL="347345" indent="-347345" algn="r" fontAlgn="base">
                        <a:spcAft>
                          <a:spcPts val="0"/>
                        </a:spcAft>
                      </a:pPr>
                      <a:endParaRPr lang="en-GB" sz="2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GB" sz="26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GB" sz="2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6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GB" sz="26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6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GB" sz="26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6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GB" sz="26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600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53320" y="1681163"/>
            <a:ext cx="3582333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27689" y="6146801"/>
            <a:ext cx="417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vang2 tre6n co3 xanh</a:t>
            </a:r>
          </a:p>
        </p:txBody>
      </p:sp>
      <p:sp>
        <p:nvSpPr>
          <p:cNvPr id="21549" name="TextBox 17"/>
          <p:cNvSpPr txBox="1">
            <a:spLocks noChangeArrowheads="1"/>
          </p:cNvSpPr>
          <p:nvPr/>
        </p:nvSpPr>
        <p:spPr bwMode="auto">
          <a:xfrm>
            <a:off x="1273507" y="4538664"/>
            <a:ext cx="5456071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cha8m chi3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3507" y="3376614"/>
            <a:ext cx="545607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ga2</a:t>
            </a:r>
          </a:p>
        </p:txBody>
      </p:sp>
      <p:sp>
        <p:nvSpPr>
          <p:cNvPr id="21551" name="TextBox 12"/>
          <p:cNvSpPr txBox="1">
            <a:spLocks noChangeArrowheads="1"/>
          </p:cNvSpPr>
          <p:nvPr/>
        </p:nvSpPr>
        <p:spPr bwMode="auto">
          <a:xfrm>
            <a:off x="1287799" y="5192714"/>
            <a:ext cx="545448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la6p1 lanh1</a:t>
            </a:r>
          </a:p>
        </p:txBody>
      </p:sp>
      <p:sp>
        <p:nvSpPr>
          <p:cNvPr id="21552" name="TextBox 13"/>
          <p:cNvSpPr txBox="1">
            <a:spLocks noChangeArrowheads="1"/>
          </p:cNvSpPr>
          <p:nvPr/>
        </p:nvSpPr>
        <p:spPr bwMode="auto">
          <a:xfrm>
            <a:off x="6589841" y="3894138"/>
            <a:ext cx="358233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miến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94605" y="1189039"/>
            <a:ext cx="358233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54" name="TextBox 18"/>
          <p:cNvSpPr txBox="1">
            <a:spLocks noChangeArrowheads="1"/>
          </p:cNvSpPr>
          <p:nvPr/>
        </p:nvSpPr>
        <p:spPr bwMode="auto">
          <a:xfrm>
            <a:off x="6589841" y="2212976"/>
            <a:ext cx="358233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589841" y="2811463"/>
            <a:ext cx="3582333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32568" y="3962400"/>
            <a:ext cx="358233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mie6n1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29539" y="4583114"/>
            <a:ext cx="358233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chỉ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29539" y="5192714"/>
            <a:ext cx="358233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 lánh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85008" y="5638801"/>
            <a:ext cx="358233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 algn="ctr" defTabSz="912813" eaLnBrk="1" hangingPunct="1"/>
            <a:r>
              <a:rPr lang="en-GB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ho62  ho7i3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2" grpId="0"/>
      <p:bldP spid="15" grpId="0"/>
      <p:bldP spid="21554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4" descr="POINSET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591562" y="-228838"/>
            <a:ext cx="1371600" cy="182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POINSET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38541">
            <a:off x="211360" y="5373468"/>
            <a:ext cx="1277937" cy="169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2"/>
          <p:cNvSpPr>
            <a:spLocks noChangeArrowheads="1"/>
          </p:cNvSpPr>
          <p:nvPr/>
        </p:nvSpPr>
        <p:spPr bwMode="auto">
          <a:xfrm>
            <a:off x="77809" y="0"/>
            <a:ext cx="12012565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990600" y="1219200"/>
            <a:ext cx="107200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BT2/ SGK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71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842" y="2438400"/>
            <a:ext cx="10877208" cy="3935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6" descr="E:\素材\卡通\6c15d9f7fcf645b55bbd0c997ed8f306.png6c15d9f7fcf645b55bbd0c997ed8f306"/>
          <p:cNvPicPr>
            <a:picLocks noChangeAspect="1"/>
          </p:cNvPicPr>
          <p:nvPr/>
        </p:nvPicPr>
        <p:blipFill rotWithShape="1">
          <a:blip r:embed="rId5" cstate="print"/>
          <a:srcRect t="5566"/>
          <a:stretch/>
        </p:blipFill>
        <p:spPr>
          <a:xfrm>
            <a:off x="4191000" y="304800"/>
            <a:ext cx="2743200" cy="1097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685800"/>
            <a:ext cx="1997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1143000" y="2286000"/>
            <a:ext cx="100584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altLang="en-US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altLang="en-US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b="1" baseline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TẬP GÕ VĂN BẢN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altLang="en-US" sz="24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</a:t>
            </a:r>
            <a:r>
              <a:rPr kumimoji="0" lang="en-US" altLang="en-US" sz="24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gõ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gõ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kiểu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Telex </a:t>
            </a:r>
            <a:r>
              <a:rPr kumimoji="0" lang="en-US" altLang="en-US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VNI.</a:t>
            </a:r>
            <a:endParaRPr kumimoji="0" lang="en-US" altLang="en-US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163341" y="604707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Thứ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ngày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18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tháng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02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2021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89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1" t="7059" r="3713"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315200" y="106680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324600" y="381000"/>
            <a:ext cx="5867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Thứ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ngày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18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02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năm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2021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7028834" y="2884331"/>
            <a:ext cx="4876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0" cap="none" spc="0" normalizeH="0" baseline="0" noProof="0" dirty="0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kumimoji="0" lang="en-US" sz="2400" b="1" i="1" u="none" strike="noStrike" kern="10" cap="none" spc="0" normalizeH="0" baseline="0" noProof="0" dirty="0" err="1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Kiểm</a:t>
            </a:r>
            <a:r>
              <a:rPr kumimoji="0" lang="en-US" sz="2400" b="1" i="1" u="none" strike="noStrike" kern="10" cap="none" spc="0" normalizeH="0" noProof="0" dirty="0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1" u="none" strike="noStrike" kern="10" cap="none" spc="0" normalizeH="0" noProof="0" dirty="0" err="1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tra</a:t>
            </a:r>
            <a:r>
              <a:rPr kumimoji="0" lang="en-US" sz="2400" b="1" i="1" u="none" strike="noStrike" kern="10" cap="none" spc="0" normalizeH="0" noProof="0" dirty="0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1" u="none" strike="noStrike" kern="10" cap="none" spc="0" normalizeH="0" noProof="0" dirty="0" err="1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bài</a:t>
            </a:r>
            <a:r>
              <a:rPr kumimoji="0" lang="en-US" sz="2400" b="1" i="1" u="none" strike="noStrike" kern="10" cap="none" spc="0" normalizeH="0" noProof="0" dirty="0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1" u="none" strike="noStrike" kern="10" cap="none" spc="0" normalizeH="0" noProof="0" dirty="0" err="1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cũ</a:t>
            </a:r>
            <a:r>
              <a:rPr kumimoji="0" lang="en-US" sz="2400" b="1" i="1" u="none" strike="noStrike" kern="10" cap="none" spc="0" normalizeH="0" baseline="0" noProof="0" dirty="0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5020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77809" y="0"/>
            <a:ext cx="12012565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381000" y="457200"/>
            <a:ext cx="1150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Telex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VNI.</a:t>
            </a:r>
          </a:p>
        </p:txBody>
      </p:sp>
      <p:graphicFrame>
        <p:nvGraphicFramePr>
          <p:cNvPr id="31" name="Group 107"/>
          <p:cNvGraphicFramePr>
            <a:graphicFrameLocks/>
          </p:cNvGraphicFramePr>
          <p:nvPr/>
        </p:nvGraphicFramePr>
        <p:xfrm>
          <a:off x="3199646" y="2895600"/>
          <a:ext cx="5182951" cy="3505198"/>
        </p:xfrm>
        <a:graphic>
          <a:graphicData uri="http://schemas.openxmlformats.org/drawingml/2006/table">
            <a:tbl>
              <a:tblPr/>
              <a:tblGrid>
                <a:gridCol w="1753057"/>
                <a:gridCol w="1676837"/>
                <a:gridCol w="1753057"/>
              </a:tblGrid>
              <a:tr h="64366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Telex</a:t>
                      </a: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VNI</a:t>
                      </a: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30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30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30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30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30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4" marR="9146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952703" y="3581401"/>
            <a:ext cx="157838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952703" y="4135439"/>
            <a:ext cx="157838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952703" y="4759326"/>
            <a:ext cx="157838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952703" y="5292726"/>
            <a:ext cx="157838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952703" y="5862639"/>
            <a:ext cx="157838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705760" y="3581401"/>
            <a:ext cx="157838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705760" y="4135439"/>
            <a:ext cx="157838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705760" y="4759326"/>
            <a:ext cx="157838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705760" y="5292726"/>
            <a:ext cx="157838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705760" y="5862639"/>
            <a:ext cx="157838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685800" y="1143000"/>
            <a:ext cx="10515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Telex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1143000" y="2286000"/>
            <a:ext cx="10058400" cy="335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altLang="en-US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altLang="en-US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Telex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Vni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en-US" altLang="en-US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163341" y="604707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Thứ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ngày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18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tháng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02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2021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Môn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89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6494468" y="2971800"/>
            <a:ext cx="2192337" cy="569915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4" name="Picture 91" descr="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5290" y="862065"/>
            <a:ext cx="1317625" cy="1752600"/>
          </a:xfrm>
          <a:prstGeom prst="rect">
            <a:avLst/>
          </a:prstGeom>
          <a:noFill/>
        </p:spPr>
      </p:pic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9906000" y="26670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1105504" y="5860702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838200" y="3962400"/>
            <a:ext cx="1065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664561" y="1971124"/>
            <a:ext cx="1011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2" descr="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648200"/>
            <a:ext cx="1112431" cy="1219200"/>
          </a:xfrm>
          <a:prstGeom prst="rect">
            <a:avLst/>
          </a:prstGeom>
          <a:noFill/>
        </p:spPr>
      </p:pic>
      <p:pic>
        <p:nvPicPr>
          <p:cNvPr id="20" name="Picture 13" descr="b3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452" y="2743200"/>
            <a:ext cx="124234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icture10.gif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959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1052" y="1009105"/>
            <a:ext cx="1133475" cy="1360169"/>
          </a:xfrm>
          <a:prstGeom prst="rect">
            <a:avLst/>
          </a:prstGeom>
        </p:spPr>
      </p:pic>
      <p:pic>
        <p:nvPicPr>
          <p:cNvPr id="22" name="Picture 21" descr="209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01200" y="4038600"/>
            <a:ext cx="1219200" cy="1463040"/>
          </a:xfrm>
          <a:prstGeom prst="rect">
            <a:avLst/>
          </a:prstGeom>
        </p:spPr>
      </p:pic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9829800" y="55626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72200" y="1143000"/>
            <a:ext cx="1142999" cy="1600196"/>
            <a:chOff x="3505200" y="1257300"/>
            <a:chExt cx="933449" cy="1146721"/>
          </a:xfrm>
        </p:grpSpPr>
        <p:pic>
          <p:nvPicPr>
            <p:cNvPr id="25" name="Picture 24" descr="giphy.gif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444" b="96889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257300"/>
              <a:ext cx="933449" cy="937183"/>
            </a:xfrm>
            <a:prstGeom prst="rect">
              <a:avLst/>
            </a:prstGeom>
          </p:spPr>
        </p:pic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038599" y="2015576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FF0000"/>
                  </a:solidFill>
                </a:rPr>
                <a:t>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F</a:t>
              </a:r>
            </a:p>
          </p:txBody>
        </p:sp>
        <p:sp>
          <p:nvSpPr>
            <p:cNvPr id="52" name="Text Box 28"/>
            <p:cNvSpPr txBox="1">
              <a:spLocks noChangeArrowheads="1"/>
            </p:cNvSpPr>
            <p:nvPr/>
          </p:nvSpPr>
          <p:spPr bwMode="auto">
            <a:xfrm>
              <a:off x="3754120" y="1530329"/>
              <a:ext cx="357188" cy="55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 smtClean="0">
                  <a:solidFill>
                    <a:srgbClr val="66FF99"/>
                  </a:solidFill>
                </a:rPr>
                <a:t>1</a:t>
              </a:r>
              <a:endParaRPr lang="en-US" sz="4400" b="1" dirty="0">
                <a:solidFill>
                  <a:srgbClr val="66FF99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43400" y="2133600"/>
            <a:ext cx="1143000" cy="1604665"/>
            <a:chOff x="3505200" y="1257300"/>
            <a:chExt cx="933450" cy="1159418"/>
          </a:xfrm>
        </p:grpSpPr>
        <p:pic>
          <p:nvPicPr>
            <p:cNvPr id="29" name="Picture 28" descr="giphy.gif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98667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1" y="1257300"/>
              <a:ext cx="933449" cy="937183"/>
            </a:xfrm>
            <a:prstGeom prst="rect">
              <a:avLst/>
            </a:prstGeom>
          </p:spPr>
        </p:pic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4038599" y="2031997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J</a:t>
              </a: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3754119" y="1532584"/>
              <a:ext cx="428625" cy="55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66FF99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01000" y="2133600"/>
            <a:ext cx="1142999" cy="1639301"/>
            <a:chOff x="3505200" y="1046912"/>
            <a:chExt cx="1142999" cy="1366084"/>
          </a:xfrm>
        </p:grpSpPr>
        <p:pic>
          <p:nvPicPr>
            <p:cNvPr id="33" name="Picture 32" descr="giphy.gif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98667" l="533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046912"/>
              <a:ext cx="1142999" cy="1147571"/>
            </a:xfrm>
            <a:prstGeom prst="rect">
              <a:avLst/>
            </a:prstGeom>
          </p:spPr>
        </p:pic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4214811" y="2028275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S</a:t>
              </a: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3838574" y="1454295"/>
              <a:ext cx="428625" cy="641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66FF99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76801" y="3962400"/>
            <a:ext cx="1219200" cy="1752600"/>
            <a:chOff x="3505200" y="1257300"/>
            <a:chExt cx="933449" cy="1146721"/>
          </a:xfrm>
        </p:grpSpPr>
        <p:pic>
          <p:nvPicPr>
            <p:cNvPr id="37" name="Picture 36" descr="giphy.gif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4000" b="98667" l="444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257300"/>
              <a:ext cx="933449" cy="937183"/>
            </a:xfrm>
            <a:prstGeom prst="rect">
              <a:avLst/>
            </a:prstGeom>
          </p:spPr>
        </p:pic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4081461" y="2015576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60" name="Text Box 17"/>
            <p:cNvSpPr txBox="1">
              <a:spLocks noChangeArrowheads="1"/>
            </p:cNvSpPr>
            <p:nvPr/>
          </p:nvSpPr>
          <p:spPr bwMode="auto">
            <a:xfrm>
              <a:off x="3779744" y="1601433"/>
              <a:ext cx="428625" cy="503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66FF99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86600" y="4038600"/>
            <a:ext cx="1219201" cy="1630676"/>
            <a:chOff x="3505200" y="1257300"/>
            <a:chExt cx="933449" cy="1168397"/>
          </a:xfrm>
        </p:grpSpPr>
        <p:pic>
          <p:nvPicPr>
            <p:cNvPr id="41" name="Picture 40" descr="giphy.gif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99556" l="2222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5200" y="1257300"/>
              <a:ext cx="933449" cy="937183"/>
            </a:xfrm>
            <a:prstGeom prst="rect">
              <a:avLst/>
            </a:prstGeom>
          </p:spPr>
        </p:pic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4062411" y="2040976"/>
              <a:ext cx="35718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3505200" y="2019300"/>
              <a:ext cx="42862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R</a:t>
              </a:r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3796902" y="1579557"/>
              <a:ext cx="428625" cy="55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66FF99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4" name="Group 24"/>
          <p:cNvGrpSpPr/>
          <p:nvPr/>
        </p:nvGrpSpPr>
        <p:grpSpPr>
          <a:xfrm>
            <a:off x="4133827" y="2176772"/>
            <a:ext cx="4624388" cy="1823717"/>
            <a:chOff x="695886" y="3789040"/>
            <a:chExt cx="6876278" cy="1823717"/>
          </a:xfrm>
        </p:grpSpPr>
        <p:pic>
          <p:nvPicPr>
            <p:cNvPr id="45" name="Picture 12" descr="14"/>
            <p:cNvPicPr>
              <a:picLocks noChangeAspect="1" noChangeArrowheads="1" noCrop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5886" y="4063357"/>
              <a:ext cx="2051051" cy="1549400"/>
            </a:xfrm>
            <a:prstGeom prst="rect">
              <a:avLst/>
            </a:prstGeom>
            <a:noFill/>
          </p:spPr>
        </p:pic>
        <p:pic>
          <p:nvPicPr>
            <p:cNvPr id="46" name="Picture 13" descr="IMG1-28"/>
            <p:cNvPicPr>
              <a:picLocks noChangeAspect="1" noChangeArrowheads="1" noCrop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48164" y="3789040"/>
              <a:ext cx="1524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946304" y="4063357"/>
              <a:ext cx="2767014" cy="925512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CHÚC MỪNG !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391586" y="482137"/>
            <a:ext cx="29642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4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50258" y="475063"/>
            <a:ext cx="3817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 TÌM HOA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17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C -0.0082 -0.0169 -0.01198 -0.03125 -0.02343 -0.0375 C -0.0418 -0.06204 -0.06406 -0.075 -0.08515 -0.0882 C -0.13347 -0.08449 -0.11563 -0.08959 -0.14336 -0.07153 C -0.15482 -0.05579 -0.14948 -0.05996 -0.15847 -0.0544 C -0.16381 -0.0463 -0.16472 -0.03912 -0.1681 -0.02778 C -0.17123 -0.00625 -0.17383 0.01018 -0.16993 0.03356 C -0.16875 0.04097 -0.15808 0.0449 -0.15482 0.04722 C -0.1405 0.0449 -0.13112 0.0456 -0.11836 0.03703 C -0.11159 0.02777 -0.10534 0.02245 -0.0983 0.01365 C -0.1 -0.0294 -0.09804 -0.03172 -0.11355 -0.0544 C -0.11967 -0.06366 -0.12787 -0.06968 -0.1349 -0.075 C -0.13646 -0.0757 -0.13985 -0.07801 -0.13985 -0.07778 C -0.17761 -0.07454 -0.16784 -0.07616 -0.19323 -0.05764 C -0.20157 -0.04167 -0.2224 -0.00209 -0.23321 0.00324 C -0.23933 0.02338 -0.23295 0.00463 -0.2448 0.02685 C -0.25 0.0368 -0.25443 0.04722 -0.25951 0.05717 C -0.26641 0.0706 -0.27657 0.08009 -0.28451 0.0912 C -0.28555 0.09421 -0.27878 0.09097 -0.28764 0.10092 C -0.29649 0.11111 -0.32722 0.14074 -0.33764 0.15139 " pathEditMode="relative" rAng="0" ptsTypes="AAAAAAAAAAAAAAAAAA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0.01003 -0.0095 0.02071 -0.01088 0.0323 -0.01343 C 0.04063 -0.01806 0.04688 -0.02269 0.0556 -0.02477 C 0.05834 -0.02524 0.06081 -0.0257 0.06316 -0.02662 C 0.06576 -0.02778 0.07123 -0.03033 0.07123 -0.02987 C 0.07995 -0.03959 0.07605 -0.03565 0.08256 -0.04167 C 0.08568 -0.04723 0.09467 -0.06551 0.09558 -0.06945 C 0.09635 -0.07153 0.09635 -0.07408 0.09688 -0.07477 C 0.09935 -0.0794 0.10456 -0.08658 0.10456 -0.08588 C 0.10639 -0.09445 0.1099 -0.09514 0.11355 -0.10139 C 0.11498 -0.10394 0.11602 -0.10787 0.11771 -0.10903 C 0.1211 -0.11389 0.12618 -0.11505 0.1293 -0.12037 C 0.14948 -0.14862 0.12813 -0.11922 0.14219 -0.1375 C 0.14636 -0.14213 0.14779 -0.14746 0.15261 -0.15209 C 0.1543 -0.1595 0.15717 -0.16737 0.16029 -0.17385 C 0.16277 -0.18565 0.1655 -0.197 0.16836 -0.20764 C 0.16784 -0.21528 0.16862 -0.22292 0.16693 -0.23056 C 0.16615 -0.23195 0.16407 -0.23056 0.16277 -0.23195 C 0.15652 -0.23982 0.15313 -0.25093 0.14467 -0.25625 C 0.13881 -0.26042 0.13178 -0.26297 0.1254 -0.26575 C 0.11771 -0.27338 0.10808 -0.27338 0.09935 -0.27894 C 0.0918 -0.28334 0.08412 -0.28612 0.07643 -0.29005 C 0.06224 -0.29723 0.05209 -0.30417 0.03751 -0.30672 C 0.02071 -0.31528 0.05899 -0.29653 0.02344 -0.31065 C 0.01394 -0.31436 0.00769 -0.32639 -0.00143 -0.33102 C -0.01783 -0.33982 -0.03789 -0.34607 -0.05442 -0.35209 C -0.08658 -0.36227 -0.12201 -0.36227 -0.15508 -0.36459 C -0.18607 -0.37061 -0.21563 -0.37084 -0.24714 -0.37246 C -0.26146 -0.37709 -0.26602 -0.40047 -0.2806 -0.40348 C -0.28555 -0.40348 -0.28152 -0.44075 -0.29441 -0.43241 C -0.30717 -0.42454 -0.3487 -0.36274 -0.35743 -0.35417 C -0.36433 -0.34838 -0.4629 -0.29862 -0.46862 -0.29075 " pathEditMode="relative" rAng="0" ptsTypes="AAAAAAAAAAAAAAAAAAAAAAAAAAAAAAAA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628E-8 -4.44444E-6 C 0.00729 -0.00463 0.03489 -0.00879 0.04452 -0.00879 C 0.10583 -0.00879 0.16936 0.06366 0.16936 0.13727 C 0.16936 0.09954 0.20099 0.06366 0.2308 0.06366 C 0.26282 0.06366 0.29276 0.10024 0.29276 0.13727 C 0.29276 0.11875 0.30838 0.09954 0.32439 0.09954 C 0.34015 0.09954 0.35616 0.11829 0.35616 0.13727 C 0.35616 0.12732 0.36371 0.11875 0.37178 0.11875 C 0.37946 0.11875 0.38727 0.12755 0.38727 0.13727 C 0.38727 0.13218 0.39156 0.12732 0.39534 0.12732 C 0.39742 0.12732 0.40354 0.13218 0.40354 0.13727 C 0.40354 0.13426 0.40523 0.13218 0.40732 0.13218 C 0.40732 0.13125 0.41174 0.13426 0.41174 0.13727 C 0.41174 0.13542 0.41174 0.13426 0.41343 0.13426 C 0.41343 0.13519 0.41578 0.13565 0.41578 0.13727 C 0.41578 0.13612 0.41578 0.13542 0.41578 0.13519 C 0.4176 0.13519 0.4176 0.13565 0.4176 0.13612 C 0.41981 0.13612 0.40458 0.13056 0.41981 0.13519 C 0.43504 0.13959 0.4905 0.15718 0.50924 0.1632 " pathEditMode="relative" rAng="0" ptsTypes="aaaaaaaaaaaaaaaaa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641E-7 -4.81481E-6 C -0.00091 -0.03449 0.00312 -0.10115 -0.02395 -0.1155 C -0.03033 -0.12569 -0.03541 -0.13518 -0.04426 -0.13958 C -0.05103 -0.13912 -0.05793 -0.14027 -0.06457 -0.13773 C -0.06743 -0.13657 -0.06964 -0.1324 -0.07199 -0.12962 C -0.07928 -0.12222 -0.08565 -0.1125 -0.09112 -0.10138 C -0.09386 -0.07824 -0.1001 -0.0581 -0.10232 -0.03449 C -0.10128 0.01389 -0.09919 0.04468 -0.10622 0.09098 C -0.10739 0.11459 -0.10883 0.12315 -0.10622 0.14769 C -0.1057 0.15209 -0.10323 0.15556 -0.10232 0.15973 C -0.10128 0.16575 -0.09997 0.17547 -0.09737 0.1801 C -0.09555 0.18357 -0.09216 0.18473 -0.08982 0.18635 C -0.08292 0.19098 -0.07824 0.19723 -0.07082 0.20047 C -0.06392 0.20718 -0.05038 0.21204 -0.04166 0.21644 C -0.01341 0.21343 0.02174 0.21713 0.04934 0.20834 C 0.07641 0.21158 0.10336 0.20996 0.1303 0.21459 C 0.15439 0.22686 0.1881 0.21436 0.21375 0.2044 C 0.21869 0.19931 0.22195 0.19792 0.22781 0.1963 C 0.23275 0.19075 0.23744 0.19075 0.24291 0.1882 C 0.24967 0.18519 0.25475 0.1801 0.26178 0.17801 C 0.27167 0.16737 0.2804 0.16598 0.29224 0.16389 C 0.30109 0.15926 0.30487 0.14769 0.31255 0.14167 C 0.31802 0.13704 0.32531 0.13473 0.33142 0.13149 C 0.33936 0.12223 0.33351 0.12732 0.34171 0.12362 C 0.34431 0.12246 0.34913 0.11945 0.34913 0.11968 C 0.35329 0.11459 0.35446 0.10973 0.35941 0.10718 C 0.36306 0.09491 0.37113 0.09028 0.37712 0.08079 C 0.3736 0.05834 0.36631 0.04607 0.3529 0.0382 C 0.34665 0.02246 0.32244 0.01667 0.31125 0.01413 C 0.30161 0.00926 0.29289 0.00186 0.28339 -0.00231 C 0.2787 -0.00694 0.27363 -0.00949 0.26829 -0.0125 C 0.26113 -0.02685 0.26165 -0.04537 0.25814 -0.06273 C 0.25866 -0.08356 0.25814 -0.10856 0.26438 -0.12777 C 0.26803 -0.13912 0.27467 -0.14467 0.27948 -0.1537 C 0.28339 -0.16064 0.28612 -0.16875 0.28977 -0.17638 C 0.29276 -0.1824 0.29667 -0.1875 0.29862 -0.19444 C 0.305 -0.21759 0.31437 -0.23495 0.324 -0.25509 C 0.32479 -0.26412 0.32505 -0.27291 0.32635 -0.28148 C 0.32778 -0.29097 0.33077 -0.29907 0.33286 -0.30763 L 0.33286 -0.3074 C 0.33559 -0.32708 0.3391 -0.34837 0.34796 -0.36226 C 0.35017 -0.37361 0.34952 -0.38541 0.35173 -0.39675 C 0.35277 -0.41736 0.35368 -0.44004 0.35811 -0.45949 C 0.35967 -0.47476 0.36123 -0.4905 0.35551 -0.50416 C 0.35238 -0.525 0.35212 -0.52337 0.35551 -0.55879 C 0.3559 -0.56157 0.35798 -0.56296 0.35941 -0.56458 C 0.3667 -0.57384 0.35876 -0.59907 0.36748 -0.60416 C 0.37334 -0.61759 0.37842 -0.61365 0.3805 -0.62453 C 0.37881 -0.63587 0.3887 -0.62546 0.39599 -0.62962 C 0.39651 -0.63171 0.39638 -0.63402 0.39742 -0.63564 C 0.40107 -0.64166 0.44038 -0.58935 0.44038 -0.57962 " pathEditMode="relative" rAng="0" ptsTypes="ffffffffffffffffffffffffffffffffffffffFffffffffffff">
                                      <p:cBhvr>
                                        <p:cTn id="2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287 C 0.01315 -0.14398 0.02005 -0.16273 0.02943 -0.17083 C 0.03073 -0.17708 0.03216 -0.17986 0.03659 -0.18403 C 0.03971 -0.19028 0.04036 -0.19676 0.04596 -0.20093 C 0.04961 -0.20833 0.05508 -0.20787 0.06107 -0.21158 C 0.07513 -0.22107 0.08932 -0.22107 0.10482 -0.22338 C 0.1099 -0.22083 0.11393 -0.21551 0.11875 -0.21158 C 0.12643 -0.21389 0.12852 -0.22107 0.13294 -0.22917 C 0.13424 -0.23658 0.13568 -0.24213 0.13685 -0.24977 C 0.13568 -0.26829 0.13919 -0.27639 0.12839 -0.28495 C 0.1194 -0.30046 0.10365 -0.30533 0.09023 -0.31065 C 0.08711 -0.31343 0.08411 -0.31551 0.07995 -0.3162 C 0.07135 -0.32384 0.07539 -0.3213 0.06823 -0.32408 C 0.06341 -0.32917 0.05924 -0.32963 0.05404 -0.33195 C 0.04961 -0.33982 0.04766 -0.34977 0.04596 -0.35833 C 0.04688 -0.37384 0.04688 -0.38195 0.05039 -0.39491 C 0.05104 -0.39769 0.05508 -0.39607 0.05755 -0.39769 C 0.05964 -0.39815 0.06172 -0.40023 0.06341 -0.40046 C 0.07799 -0.4088 0.08542 -0.4162 0.10234 -0.41921 C 0.10807 -0.42176 0.11094 -0.42384 0.11641 -0.42917 C 0.11771 -0.42963 0.11875 -0.43171 0.12018 -0.43195 C 0.12122 -0.43287 0.1237 -0.43495 0.1237 -0.43449 C 0.12917 -0.44769 0.13112 -0.45347 0.13294 -0.46875 C 0.13268 -0.47685 0.13268 -0.48704 0.1319 -0.49583 C 0.13112 -0.50278 0.12565 -0.50648 0.1237 -0.51111 C 0.12122 -0.51644 0.12044 -0.52176 0.11875 -0.52685 C 0.11615 -0.53426 0.11159 -0.53449 0.10703 -0.53773 C 0.10482 -0.54005 0.10026 -0.54514 0.10026 -0.54468 C 0.08854 -0.54306 0.07826 -0.54028 0.06719 -0.53773 C 0.06211 -0.53449 0.05729 -0.53218 0.05182 -0.53009 C 0.04792 -0.53009 0.03971 -0.53056 0.03529 -0.5331 C 0.03138 -0.53542 0.02591 -0.54306 0.02461 -0.54537 C 0.02279 -0.54884 0.02214 -0.55347 0.02005 -0.55579 C 0.01589 -0.55857 0.0125 -0.55972 0.00807 -0.56088 C 0.00495 -0.56088 0.00156 -0.56088 -0.00156 -0.55972 C -0.00286 -0.5588 -0.00365 -0.55625 -0.00482 -0.55579 C -0.0099 -0.55046 -0.01094 -0.55301 -0.01549 -0.54283 C -0.0168 -0.54074 -0.0168 -0.54005 -0.01771 -0.53773 C -0.025 -0.52963 -0.0349 -0.52732 -0.04388 -0.52431 C -0.04844 -0.51991 -0.05391 -0.51667 -0.05937 -0.51435 C -0.06185 -0.50857 -0.06732 -0.50579 -0.07214 -0.50347 C -0.07318 -0.50301 -0.07422 -0.50093 -0.07591 -0.50046 C -0.07799 -0.5 -0.08281 -0.49769 -0.08281 -0.49745 C -0.09154 -0.48982 -0.10794 -0.48982 -0.1181 -0.48773 C -0.1375 -0.48195 -0.11094 -0.48218 -0.1513 -0.48472 C -0.1582 -0.4875 -0.15599 -0.48982 -0.16055 -0.49491 C -0.16497 -0.49884 -0.17187 -0.50046 -0.17695 -0.50301 C -0.18633 -0.51111 -0.19596 -0.51713 -0.2056 -0.52546 C -0.20937 -0.52523 -0.21354 -0.52523 -0.21732 -0.52431 C -0.2276 -0.52153 -0.21706 -0.52153 -0.22552 -0.5162 C -0.2276 -0.51482 -0.23034 -0.51482 -0.23255 -0.51435 C -0.23581 -0.51088 -0.23906 -0.50625 -0.24206 -0.50301 C -0.24323 -0.5007 -0.24557 -0.49769 -0.24557 -0.49745 C -0.24818 -0.49005 -0.25273 -0.48287 -0.25729 -0.47685 C -0.25964 -0.46898 -0.26107 -0.46088 -0.26406 -0.45301 C -0.26198 -0.3956 -0.26953 -0.41296 -0.25937 -0.39283 C -0.25651 -0.37685 -0.25 -0.37454 -0.24062 -0.3662 C -0.23594 -0.36158 -0.23581 -0.36065 -0.23034 -0.35833 C -0.22461 -0.35347 -0.22148 -0.34583 -0.21602 -0.34213 C -0.20482 -0.32153 -0.21771 -0.34514 -0.2112 -0.33148 C -0.21003 -0.32732 -0.20664 -0.32107 -0.20664 -0.32083 C -0.20482 -0.31389 -0.20312 -0.30787 -0.20078 -0.30046 C -0.19701 -0.27894 -0.19427 -0.28958 -0.16992 -0.29213 C -0.15195 -0.29745 -0.13477 -0.29213 -0.11719 -0.28681 C -0.10026 -0.28218 -0.0832 -0.28519 -0.06628 -0.28495 C -0.05326 -0.28218 -0.03945 -0.27917 -0.02747 -0.27338 C -0.02422 -0.26829 -0.02018 -0.2632 -0.0168 -0.26065 C -0.01198 -0.25602 -0.00547 -0.25625 -0.00026 -0.25347 C -0.00156 -0.24514 -0.00638 -0.24213 -0.00937 -0.23403 C -0.01432 -0.22199 -0.01979 -0.21042 -0.0237 -0.19745 C -0.02643 -0.18935 -0.02773 -0.18403 -0.03086 -0.17616 C -0.03255 -0.17338 -0.03229 -0.16829 -0.03424 -0.16551 C -0.03711 -0.16088 -0.04596 -0.16019 -0.04974 -0.1588 C -0.08281 -0.16019 -0.10508 -0.16019 -0.13477 -0.16551 C -0.14622 -0.1706 -0.14544 -0.17361 -0.15339 -0.18519 C -0.16536 -0.20255 -0.16628 -0.20255 -0.17852 -0.21158 C -0.18437 -0.22315 -0.19089 -0.23241 -0.20078 -0.23681 C -0.20599 -0.24445 -0.20872 -0.2456 -0.21602 -0.24745 C -0.22773 -0.25324 -0.23841 -0.2632 -0.25 -0.26898 C -0.25977 -0.27408 -0.27331 -0.27454 -0.28307 -0.27639 C -0.28919 -0.27408 -0.2957 -0.27338 -0.30182 -0.27107 C -0.30339 -0.27107 -0.30182 -0.27153 -0.30534 -0.26829 C -0.30885 -0.26505 -0.31849 -0.25533 -0.32187 -0.24977 C -0.32331 -0.24329 -0.32396 -0.2375 -0.32539 -0.23171 C -0.32474 -0.21019 -0.32396 -0.17708 -0.30768 -0.1632 C -0.29935 -0.14398 -0.28229 -0.12847 -0.27474 -0.11644 C -0.2707 -0.10833 -0.26758 -0.09977 -0.26302 -0.09167 C -0.25755 -0.08241 -0.25208 -0.07847 -0.24896 -0.0662 C -0.24974 -0.05301 -0.26068 -0.02014 -0.26758 -0.01227 C -0.275 -0.01528 -0.28789 -0.01065 -0.29128 -0.01806 C -0.29792 -0.0338 -0.28503 -0.10602 -0.30677 -0.10324 C -0.31875 -0.10718 -0.41094 -0.00833 -0.42187 -0.00185 " pathEditMode="relative" rAng="0" ptsTypes="AAAAAAAAAAAAAAAAAAAAAAAAA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85247" y="604707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Thứ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ngày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18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tháng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02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2021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6" name="Picture 2" descr="F:\1-原创素材\1_mm1102\PPT\PPT_014\materaials\pageimg_g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82"/>
          <a:stretch/>
        </p:blipFill>
        <p:spPr bwMode="auto">
          <a:xfrm>
            <a:off x="3195273" y="2438400"/>
            <a:ext cx="6696744" cy="37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575720" y="2924944"/>
            <a:ext cx="504056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 XÉT </a:t>
            </a:r>
          </a:p>
          <a:p>
            <a:pPr algn="ctr"/>
            <a:r>
              <a:rPr lang="en-US" sz="38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 HỌC</a:t>
            </a:r>
            <a:endParaRPr lang="en-US" sz="38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95881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t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iết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797388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Tin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6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676400" y="1828800"/>
            <a:ext cx="9067800" cy="389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2800" dirty="0" err="1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71)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1-2 (SGK </a:t>
            </a:r>
            <a:r>
              <a:rPr lang="en-US" sz="2800" dirty="0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trang71, 72)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tâp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en-US" sz="2800" dirty="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52600" y="914400"/>
            <a:ext cx="8636000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0" indent="-457200" algn="ctr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AutoShape 2"/>
          <p:cNvSpPr>
            <a:spLocks noChangeArrowheads="1"/>
          </p:cNvSpPr>
          <p:nvPr/>
        </p:nvSpPr>
        <p:spPr bwMode="auto">
          <a:xfrm>
            <a:off x="78317" y="0"/>
            <a:ext cx="12012083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22533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364259" y="-153459"/>
            <a:ext cx="1371600" cy="183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138541">
            <a:off x="370682" y="5262299"/>
            <a:ext cx="1277937" cy="169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ors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8401" y="3581400"/>
            <a:ext cx="1003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276600"/>
            <a:ext cx="984251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12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17600" y="35052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726017" y="2532063"/>
            <a:ext cx="10871200" cy="19113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 - học giỏi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558" name="Picture 11" descr="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1016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0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33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4" descr="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79200" y="2238376"/>
            <a:ext cx="1016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5" descr="bloema1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73600" y="4953000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3" descr="b3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208171">
            <a:off x="-304800" y="4114801"/>
            <a:ext cx="2931584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52" descr="POINSET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9304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53" descr="POINSET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10404476" y="-238125"/>
            <a:ext cx="1447800" cy="192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18" name="Picture 154" descr="balonnen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99200" y="3886200"/>
            <a:ext cx="3922184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8"/>
          <p:cNvGrpSpPr>
            <a:grpSpLocks/>
          </p:cNvGrpSpPr>
          <p:nvPr/>
        </p:nvGrpSpPr>
        <p:grpSpPr bwMode="auto">
          <a:xfrm>
            <a:off x="2336800" y="5410200"/>
            <a:ext cx="2641600" cy="1447800"/>
            <a:chOff x="5760" y="2544"/>
            <a:chExt cx="1111" cy="768"/>
          </a:xfrm>
        </p:grpSpPr>
        <p:pic>
          <p:nvPicPr>
            <p:cNvPr id="23588" name="Picture 159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9" name="Picture 160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1"/>
          <p:cNvGrpSpPr>
            <a:grpSpLocks/>
          </p:cNvGrpSpPr>
          <p:nvPr/>
        </p:nvGrpSpPr>
        <p:grpSpPr bwMode="auto">
          <a:xfrm>
            <a:off x="10058400" y="533400"/>
            <a:ext cx="1727200" cy="762000"/>
            <a:chOff x="5760" y="2544"/>
            <a:chExt cx="1111" cy="768"/>
          </a:xfrm>
        </p:grpSpPr>
        <p:pic>
          <p:nvPicPr>
            <p:cNvPr id="23586" name="Picture 162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7" name="Picture 163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4"/>
          <p:cNvGrpSpPr>
            <a:grpSpLocks/>
          </p:cNvGrpSpPr>
          <p:nvPr/>
        </p:nvGrpSpPr>
        <p:grpSpPr bwMode="auto">
          <a:xfrm>
            <a:off x="4341284" y="5849938"/>
            <a:ext cx="1727200" cy="990600"/>
            <a:chOff x="5760" y="2544"/>
            <a:chExt cx="1111" cy="768"/>
          </a:xfrm>
        </p:grpSpPr>
        <p:pic>
          <p:nvPicPr>
            <p:cNvPr id="23584" name="Picture 165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5" name="Picture 166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67"/>
          <p:cNvGrpSpPr>
            <a:grpSpLocks/>
          </p:cNvGrpSpPr>
          <p:nvPr/>
        </p:nvGrpSpPr>
        <p:grpSpPr bwMode="auto">
          <a:xfrm>
            <a:off x="8534400" y="5334000"/>
            <a:ext cx="2743200" cy="1524000"/>
            <a:chOff x="5760" y="2544"/>
            <a:chExt cx="1111" cy="768"/>
          </a:xfrm>
        </p:grpSpPr>
        <p:pic>
          <p:nvPicPr>
            <p:cNvPr id="23582" name="Picture 168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3" name="Picture 169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70"/>
          <p:cNvGrpSpPr>
            <a:grpSpLocks/>
          </p:cNvGrpSpPr>
          <p:nvPr/>
        </p:nvGrpSpPr>
        <p:grpSpPr bwMode="auto">
          <a:xfrm>
            <a:off x="3477684" y="4343400"/>
            <a:ext cx="1320800" cy="990600"/>
            <a:chOff x="5760" y="2544"/>
            <a:chExt cx="1111" cy="768"/>
          </a:xfrm>
        </p:grpSpPr>
        <p:pic>
          <p:nvPicPr>
            <p:cNvPr id="23580" name="Picture 171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1" name="Picture 172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73"/>
          <p:cNvGrpSpPr>
            <a:grpSpLocks/>
          </p:cNvGrpSpPr>
          <p:nvPr/>
        </p:nvGrpSpPr>
        <p:grpSpPr bwMode="auto">
          <a:xfrm>
            <a:off x="10026651" y="4095750"/>
            <a:ext cx="1422400" cy="1143000"/>
            <a:chOff x="5760" y="2544"/>
            <a:chExt cx="1111" cy="768"/>
          </a:xfrm>
        </p:grpSpPr>
        <p:pic>
          <p:nvPicPr>
            <p:cNvPr id="23578" name="Picture 174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175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72" name="Picture 13" descr="Picture1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5400000">
            <a:off x="9548284" y="938213"/>
            <a:ext cx="2667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13" descr="Picture1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5400000">
            <a:off x="5016500" y="2387600"/>
            <a:ext cx="2667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13" descr="Picture1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5400000">
            <a:off x="4493684" y="-584200"/>
            <a:ext cx="1828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13" descr="Picture1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5400000">
            <a:off x="8166100" y="-1003300"/>
            <a:ext cx="2667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Không Xả Rác KARAOKE - Nhạc Thiếu Nhi Karaoke Cho Bé">
            <a:hlinkClick r:id="" action="ppaction://media"/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86384" y="5119688"/>
            <a:ext cx="81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" y="1379538"/>
            <a:ext cx="12293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BUỔI HỌC ĐẾN ĐÂY LÀ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8 -0.12835 C 0.06944 -0.12326 0.0026 -0.1302 -0.02031 -0.13066 C -0.0599 -0.12997 -0.09965 -0.12974 -0.13924 -0.12835 C -0.14531 -0.12812 -0.15504 -0.1228 -0.15955 -0.11702 C -0.16337 -0.11193 -0.16563 -0.10384 -0.17066 -0.10129 C -0.17934 -0.09713 -0.18559 -0.08742 -0.1941 -0.08325 C -0.19948 -0.07493 -0.20209 -0.06591 -0.2066 -0.0562 C -0.2066 -0.05596 -0.21285 -0.04278 -0.21285 -0.04255 C -0.21389 -0.03793 -0.21493 -0.03353 -0.21597 -0.02891 C -0.2165 -0.02659 -0.21771 -0.0222 -0.21771 -0.02197 C -0.21632 0.01018 -0.21563 0.01388 -0.21129 0.03862 C -0.21233 0.05366 -0.21268 0.06892 -0.21441 0.08395 C -0.21493 0.08835 -0.22344 0.10523 -0.22396 0.10639 C -0.22691 0.11309 -0.22847 0.12003 -0.2316 0.12674 C -0.23125 0.13714 -0.23195 0.19126 -0.22691 0.21254 C -0.22604 0.21601 -0.22361 0.21832 -0.22222 0.22156 C -0.2191 0.22965 -0.21771 0.24075 -0.21441 0.24861 C -0.20712 0.26573 -0.19931 0.28446 -0.19097 0.30065 C -0.18854 0.31406 -0.18611 0.3099 -0.1816 0.321 C -0.17969 0.32563 -0.179 0.33187 -0.17691 0.3365 C -0.17361 0.34436 -0.16945 0.35153 -0.1658 0.35916 C -0.1632 0.37188 -0.16667 0.36009 -0.15816 0.37257 C -0.15695 0.37442 -0.15643 0.37766 -0.15486 0.37951 C -0.14479 0.39223 -0.129 0.40518 -0.1158 0.40865 C -0.09879 0.42137 -0.10764 0.41813 -0.0783 0.41536 C -0.06806 0.39339 -0.06875 0.36332 -0.06424 0.33881 C -0.06476 0.31869 -0.06493 0.29834 -0.0658 0.27799 C -0.06632 0.26642 -0.07257 0.25509 -0.07518 0.24422 C -0.08108 0.21832 -0.075 0.23381 -0.08143 0.21924 C -0.08872 0.17762 -0.08472 0.15981 -0.08299 0.10199 C -0.08264 0.09297 -0.07743 0.08326 -0.07205 0.07933 C -0.06528 0.07447 -0.05573 0.07424 -0.04844 0.07262 C -0.00938 0.07331 0.02969 0.07285 0.06892 0.07493 C 0.07812 0.0754 0.09548 0.08603 0.09548 0.08626 C 0.10295 0.09367 0.11302 0.09505 0.12205 0.09737 C 0.13055 0.10592 0.14166 0.108 0.15173 0.11101 C 0.16666 0.12165 0.17847 0.12072 0.19566 0.12234 C 0.23837 0.12072 0.28125 0.12049 0.32396 0.11772 C 0.33594 0.11702 0.34844 0.10615 0.35989 0.10199 C 0.36389 0.09783 0.36684 0.09228 0.37083 0.08835 C 0.37934 0.08025 0.38889 0.07563 0.39739 0.06799 C 0.41597 0.03122 0.41753 -0.01411 0.42725 -0.0562 C 0.42708 -0.0666 0.43524 -0.13991 0.41319 -0.15102 C 0.40434 -0.1605 0.3941 -0.16512 0.38333 -0.16905 C 0.36857 -0.18293 0.3441 -0.18571 0.32708 -0.18941 C 0.30729 -0.18779 0.28732 -0.18686 0.26771 -0.18478 C 0.2618 -0.18409 0.26319 -0.18154 0.25972 -0.17576 C 0.25278 -0.1635 0.24757 -0.14061 0.23941 -0.13298 C 0.23698 -0.12604 0.23385 -0.11979 0.2316 -0.11263 C 0.22743 -0.09898 0.22465 -0.08372 0.22066 -0.06961 C 0.21962 -0.06128 0.21857 -0.05319 0.21753 -0.04486 C 0.21684 -0.03885 0.21736 -0.03238 0.21597 -0.02682 C 0.21475 -0.02243 0.2118 -0.01919 0.20972 -0.01549 C 0.2066 0.00717 0.20017 0.02868 0.1941 0.04996 C 0.19028 0.06291 0.18819 0.07632 0.18316 0.08835 C 0.18194 0.09112 0.17986 0.09251 0.1783 0.09505 C 0.17291 0.10453 0.16771 0.11448 0.16285 0.12419 C 0.16111 0.12743 0.15816 0.13344 0.15816 0.13367 C 0.15538 0.14501 0.14653 0.15102 0.13923 0.15611 C 0.13107 0.1679 0.13819 0.15981 0.12361 0.16513 C 0.11493 0.16813 0.10694 0.17461 0.09861 0.17877 C 0.09132 0.18247 0.09618 0.17947 0.08767 0.18317 C 0.08437 0.18455 0.0783 0.18779 0.0783 0.18802 C 0.06423 0.20305 0.04375 0.20976 0.02656 0.21254 C 0.01875 0.21647 0.01562 0.21485 0.00937 0.22387 C 0.00781 0.23058 0.00538 0.23566 0.00312 0.24191 " pathEditMode="relative" rAng="0" ptsTypes="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</p:childTnLst>
        </p:cTn>
      </p:par>
    </p:tnLst>
    <p:bldLst>
      <p:bldP spid="880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5126" y="1141426"/>
            <a:ext cx="9990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943281" y="4088083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101952" y="412681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7464152" y="411411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415"/>
          <a:stretch/>
        </p:blipFill>
        <p:spPr bwMode="auto">
          <a:xfrm>
            <a:off x="4888471" y="2777034"/>
            <a:ext cx="12192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197" y="2740638"/>
            <a:ext cx="1243084" cy="117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3171881" y="4014742"/>
            <a:ext cx="685800" cy="6858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b="36634"/>
          <a:stretch>
            <a:fillRect/>
          </a:stretch>
        </p:blipFill>
        <p:spPr bwMode="auto">
          <a:xfrm>
            <a:off x="7239000" y="2819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0497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5126" y="1141426"/>
            <a:ext cx="9990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Telex,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503712" y="2631782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dewm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trawng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3409799" y="4096208"/>
            <a:ext cx="576064" cy="554097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488013" y="3350644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d9eem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trawng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488013" y="4081211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trawng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40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14400" y="1066800"/>
            <a:ext cx="1059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sz="36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VNI,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503712" y="2538203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Muwa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xua6n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3404883" y="3257065"/>
            <a:ext cx="576064" cy="554097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488013" y="3257065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mu7a xua6n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488013" y="3987632"/>
            <a:ext cx="3948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mu8a xua6n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42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1128212" y="2444443"/>
            <a:ext cx="55773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alt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</a:t>
            </a:r>
            <a:r>
              <a:rPr kumimoji="0" lang="en-US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69:</a:t>
            </a:r>
            <a:endParaRPr kumimoji="0" lang="en-US" altLang="en-US" sz="2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60673" y="3140968"/>
            <a:ext cx="9902092" cy="985426"/>
            <a:chOff x="912" y="1008"/>
            <a:chExt cx="3984" cy="709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994" y="1066"/>
              <a:ext cx="436" cy="619"/>
              <a:chOff x="994" y="1066"/>
              <a:chExt cx="436" cy="619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392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gray">
              <a:xfrm>
                <a:off x="1062" y="1185"/>
                <a:ext cx="231" cy="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1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421" y="1031"/>
              <a:ext cx="3456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Biết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cách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“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sắc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huyền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ngã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”, “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nặng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kiểu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Telex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hoặc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VNI.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60673" y="4483977"/>
            <a:ext cx="9956772" cy="961247"/>
            <a:chOff x="912" y="2016"/>
            <a:chExt cx="4006" cy="91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989" y="2078"/>
              <a:ext cx="441" cy="746"/>
              <a:chOff x="989" y="2078"/>
              <a:chExt cx="441" cy="746"/>
            </a:xfrm>
          </p:grpSpPr>
          <p:sp>
            <p:nvSpPr>
              <p:cNvPr id="1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397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gray">
              <a:xfrm>
                <a:off x="1124" y="2198"/>
                <a:ext cx="150" cy="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2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430" y="2198"/>
              <a:ext cx="3488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Soạn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tiếng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Việt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đơn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giản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iết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163341" y="604707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Thứ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ngày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18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02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năm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2021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953000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Tin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89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609600" y="2514600"/>
            <a:ext cx="7315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2971800"/>
            <a:ext cx="10210800" cy="1115715"/>
            <a:chOff x="912" y="898"/>
            <a:chExt cx="3987" cy="80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94" y="1066"/>
              <a:ext cx="436" cy="619"/>
              <a:chOff x="994" y="1066"/>
              <a:chExt cx="436" cy="619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392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gray">
              <a:xfrm>
                <a:off x="1062" y="1185"/>
                <a:ext cx="231" cy="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1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443" y="898"/>
              <a:ext cx="345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SGK,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914399" y="4343385"/>
            <a:ext cx="10306404" cy="968904"/>
            <a:chOff x="912" y="1756"/>
            <a:chExt cx="3989" cy="91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912" y="175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1000" y="1899"/>
              <a:ext cx="430" cy="746"/>
              <a:chOff x="1000" y="1899"/>
              <a:chExt cx="430" cy="746"/>
            </a:xfrm>
          </p:grpSpPr>
          <p:sp>
            <p:nvSpPr>
              <p:cNvPr id="15" name="AutoShape 13"/>
              <p:cNvSpPr>
                <a:spLocks noChangeArrowheads="1"/>
              </p:cNvSpPr>
              <p:nvPr/>
            </p:nvSpPr>
            <p:spPr bwMode="gray">
              <a:xfrm>
                <a:off x="1000" y="1899"/>
                <a:ext cx="397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gray">
              <a:xfrm>
                <a:off x="1118" y="2043"/>
                <a:ext cx="150" cy="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2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502" y="1899"/>
              <a:ext cx="3399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24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SGK, SBT,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...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95881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tiết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2985247" y="604707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Thứ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ngày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18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tháng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02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2021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797388" y="1066800"/>
            <a:ext cx="2597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Tin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89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1128212" y="2444443"/>
            <a:ext cx="36303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altLang="en-US" sz="2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2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altLang="en-US" sz="2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altLang="en-US" sz="2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3140968"/>
            <a:ext cx="9296400" cy="669032"/>
            <a:chOff x="912" y="1008"/>
            <a:chExt cx="3984" cy="69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94" y="1066"/>
              <a:ext cx="930" cy="619"/>
              <a:chOff x="994" y="1066"/>
              <a:chExt cx="930" cy="619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930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gray">
              <a:xfrm>
                <a:off x="999" y="1069"/>
                <a:ext cx="925" cy="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Hoat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động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rebuchet MS"/>
                    <a:ea typeface="+mn-ea"/>
                    <a:cs typeface="+mn-cs"/>
                  </a:rPr>
                  <a:t> 1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924" y="1080"/>
              <a:ext cx="2830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524000" y="4038600"/>
            <a:ext cx="9372600" cy="644624"/>
            <a:chOff x="912" y="2016"/>
            <a:chExt cx="4006" cy="91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989" y="2078"/>
              <a:ext cx="933" cy="786"/>
              <a:chOff x="989" y="2078"/>
              <a:chExt cx="933" cy="786"/>
            </a:xfrm>
          </p:grpSpPr>
          <p:sp>
            <p:nvSpPr>
              <p:cNvPr id="1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933" cy="746"/>
              </a:xfrm>
              <a:prstGeom prst="roundRect">
                <a:avLst>
                  <a:gd name="adj" fmla="val 11921"/>
                </a:avLst>
              </a:prstGeom>
              <a:solidFill>
                <a:srgbClr val="FFC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gray">
              <a:xfrm>
                <a:off x="1004" y="2124"/>
                <a:ext cx="918" cy="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Họat</a:t>
                </a: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động</a:t>
                </a: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2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922" y="2016"/>
              <a:ext cx="2996" cy="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thanh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kiểu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Telex.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635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95881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t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iết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2985247" y="604707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Thứ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ngày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18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tháng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02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2021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029200" y="1066800"/>
            <a:ext cx="23654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Tin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1524000" y="4953000"/>
            <a:ext cx="9372600" cy="644624"/>
            <a:chOff x="912" y="2016"/>
            <a:chExt cx="4006" cy="912"/>
          </a:xfrm>
        </p:grpSpPr>
        <p:sp>
          <p:nvSpPr>
            <p:cNvPr id="26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7" name="Group 12"/>
            <p:cNvGrpSpPr>
              <a:grpSpLocks/>
            </p:cNvGrpSpPr>
            <p:nvPr/>
          </p:nvGrpSpPr>
          <p:grpSpPr bwMode="auto">
            <a:xfrm>
              <a:off x="989" y="2031"/>
              <a:ext cx="933" cy="793"/>
              <a:chOff x="989" y="2031"/>
              <a:chExt cx="933" cy="793"/>
            </a:xfrm>
          </p:grpSpPr>
          <p:sp>
            <p:nvSpPr>
              <p:cNvPr id="3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933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7" name="Text Box 15"/>
              <p:cNvSpPr txBox="1">
                <a:spLocks noChangeArrowheads="1"/>
              </p:cNvSpPr>
              <p:nvPr/>
            </p:nvSpPr>
            <p:spPr bwMode="gray">
              <a:xfrm>
                <a:off x="1004" y="2031"/>
                <a:ext cx="918" cy="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Hoạt</a:t>
                </a: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động</a:t>
                </a: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 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 Box 16"/>
            <p:cNvSpPr txBox="1">
              <a:spLocks noChangeArrowheads="1"/>
            </p:cNvSpPr>
            <p:nvPr/>
          </p:nvSpPr>
          <p:spPr bwMode="gray">
            <a:xfrm>
              <a:off x="1922" y="2016"/>
              <a:ext cx="2996" cy="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thanh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kiểu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gõ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VNI.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1889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163341" y="604707"/>
            <a:ext cx="622150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Thứ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ngày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18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tháng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02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2021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75520" y="2522273"/>
            <a:ext cx="9433048" cy="523220"/>
            <a:chOff x="1775520" y="2522273"/>
            <a:chExt cx="9433048" cy="523220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520" y="2636912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28916" y="2522273"/>
              <a:ext cx="90796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Hoạt</a:t>
              </a:r>
              <a:r>
                <a:rPr kumimoji="0" lang="en-US" sz="2800" b="1" i="0" u="sng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1" i="0" u="sng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động</a:t>
              </a:r>
              <a:r>
                <a:rPr kumimoji="0" lang="en-US" sz="2800" b="1" i="0" u="sng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1: </a:t>
              </a:r>
              <a:r>
                <a:rPr kumimoji="0" lang="en-US" sz="2800" b="1" i="0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Quy</a:t>
              </a:r>
              <a:r>
                <a:rPr kumimoji="0" lang="en-US" sz="28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1" i="0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tắc</a:t>
              </a:r>
              <a:r>
                <a:rPr kumimoji="0" lang="en-US" sz="2800" b="1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1" i="0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gõ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tiếng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Việt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dấu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thanh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</a:rPr>
                <a:t>: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828800" y="316509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Bước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1: </a:t>
            </a: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Gõ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hết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các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chữ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trong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từ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Ví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Telex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kềnh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-&gt;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coongf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keenhf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56200" y="1616363"/>
            <a:ext cx="8000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Gõ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sắc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huyền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nặng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257800" y="1066800"/>
            <a:ext cx="22924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Tin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9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gital Time Capsule SB - v5" id="{7D52FEA8-CE0D-4B98-8CCA-0CCE0FF5E9C1}" vid="{9ABB75D2-37B2-4B8B-B0A6-3CCF3185D6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4535</TotalTime>
  <Words>1288</Words>
  <Application>Microsoft Office PowerPoint</Application>
  <PresentationFormat>Custom</PresentationFormat>
  <Paragraphs>254</Paragraphs>
  <Slides>25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 Theme</vt:lpstr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Đoàn Hữu Tiếng 0399072086</dc:creator>
  <cp:lastModifiedBy>ThienIT</cp:lastModifiedBy>
  <cp:revision>452</cp:revision>
  <dcterms:created xsi:type="dcterms:W3CDTF">2014-10-11T13:38:36Z</dcterms:created>
  <dcterms:modified xsi:type="dcterms:W3CDTF">2021-04-21T08:52:46Z</dcterms:modified>
</cp:coreProperties>
</file>