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A321A-FB11-496E-805D-937CD6E6734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4EF43-3D46-4F3A-B6D2-F0980B10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4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B8462-E637-4558-AF32-C237835B18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62-E637-4558-AF32-C237835B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26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B8462-E637-4558-AF32-C237835B18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85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62-E637-4558-AF32-C237835B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903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B8462-E637-4558-AF32-C237835B18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21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B8462-E637-4558-AF32-C237835B18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38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B8462-E637-4558-AF32-C237835B18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49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4061E-3A13-C63C-0CC2-E5E09722E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AD1BB-22BB-E08F-BFD2-1AD9ED5B10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A0B7C-7691-C6D6-AB27-B8B32D52D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7B948-1F68-36C7-1D85-8BDD09FB5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62-E637-4558-AF32-C237835B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363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4061E-3A13-C63C-0CC2-E5E09722E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AD1BB-22BB-E08F-BFD2-1AD9ED5B10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A0B7C-7691-C6D6-AB27-B8B32D52D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7B948-1F68-36C7-1D85-8BDD09FB5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62-E637-4558-AF32-C237835B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12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E217F-90F5-6B2F-4D61-DCC7D16D8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391C6E-97F2-B0C3-CC9F-FC569DC99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E263E8-5F30-635B-2230-A6220B6B9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97B4F-A1EE-2BD0-58E5-11CCF7E9F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62-E637-4558-AF32-C237835B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80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B8462-E637-4558-AF32-C237835B18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5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B8462-E637-4558-AF32-C237835B18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0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B8462-E637-4558-AF32-C237835B18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30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494D6-D8D1-101F-6FDC-0CE2D3D2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0F37D-0C06-3582-71E4-5B25C62662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B25E3-A157-48E6-461F-9378260CC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B4714-D760-5D69-AD92-FCFB0384A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62-E637-4558-AF32-C237835B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76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494D6-D8D1-101F-6FDC-0CE2D3D2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0F37D-0C06-3582-71E4-5B25C62662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B25E3-A157-48E6-461F-9378260CC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B4714-D760-5D69-AD92-FCFB0384A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62-E637-4558-AF32-C237835B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888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0CE02-DFE6-9B4B-A7B0-246EED1B1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EE8612-B8FC-BFC7-BFB8-82B9FBC1F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619B4-5D19-FEB4-B372-5FB17D078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1B5B7-63EC-2AF2-4C76-E55D18D9A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62-E637-4558-AF32-C237835B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16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821D0-8C88-07C0-88CD-E5649FF82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8C240-F1D1-47B9-E4D4-9C7C1AA59F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6742C-0B11-8207-41C1-E74D1C042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59F4A-101C-409D-97B8-16109E737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62-E637-4558-AF32-C237835B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260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B8462-E637-4558-AF32-C237835B18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78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22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81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2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6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7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5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3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7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0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3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7E916-E42C-492B-869C-8C7B6F7C146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F8D24-3FE1-486A-BD6D-F47857110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0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56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231" r="60130"/>
          <a:stretch/>
        </p:blipFill>
        <p:spPr>
          <a:xfrm>
            <a:off x="-156754" y="-222070"/>
            <a:ext cx="3631474" cy="76305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231" r="60130"/>
          <a:stretch/>
        </p:blipFill>
        <p:spPr>
          <a:xfrm flipH="1">
            <a:off x="8599713" y="-222070"/>
            <a:ext cx="3631474" cy="7630576"/>
          </a:xfrm>
          <a:prstGeom prst="rect">
            <a:avLst/>
          </a:prstGeom>
        </p:spPr>
      </p:pic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9AA8EA79-A9A5-DA5D-AE31-BB3228627C9B}"/>
              </a:ext>
            </a:extLst>
          </p:cNvPr>
          <p:cNvSpPr/>
          <p:nvPr/>
        </p:nvSpPr>
        <p:spPr>
          <a:xfrm>
            <a:off x="1037095" y="498030"/>
            <a:ext cx="10096925" cy="4941101"/>
          </a:xfrm>
          <a:custGeom>
            <a:avLst/>
            <a:gdLst>
              <a:gd name="connsiteX0" fmla="*/ 0 w 10096925"/>
              <a:gd name="connsiteY0" fmla="*/ 492727 h 4941101"/>
              <a:gd name="connsiteX1" fmla="*/ 492727 w 10096925"/>
              <a:gd name="connsiteY1" fmla="*/ 0 h 4941101"/>
              <a:gd name="connsiteX2" fmla="*/ 9604198 w 10096925"/>
              <a:gd name="connsiteY2" fmla="*/ 0 h 4941101"/>
              <a:gd name="connsiteX3" fmla="*/ 10096925 w 10096925"/>
              <a:gd name="connsiteY3" fmla="*/ 492727 h 4941101"/>
              <a:gd name="connsiteX4" fmla="*/ 10096925 w 10096925"/>
              <a:gd name="connsiteY4" fmla="*/ 4448374 h 4941101"/>
              <a:gd name="connsiteX5" fmla="*/ 9604198 w 10096925"/>
              <a:gd name="connsiteY5" fmla="*/ 4941101 h 4941101"/>
              <a:gd name="connsiteX6" fmla="*/ 492727 w 10096925"/>
              <a:gd name="connsiteY6" fmla="*/ 4941101 h 4941101"/>
              <a:gd name="connsiteX7" fmla="*/ 0 w 10096925"/>
              <a:gd name="connsiteY7" fmla="*/ 4448374 h 4941101"/>
              <a:gd name="connsiteX8" fmla="*/ 0 w 10096925"/>
              <a:gd name="connsiteY8" fmla="*/ 492727 h 494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6925" h="4941101" fill="none" extrusionOk="0">
                <a:moveTo>
                  <a:pt x="0" y="492727"/>
                </a:moveTo>
                <a:cubicBezTo>
                  <a:pt x="559" y="235744"/>
                  <a:pt x="234504" y="23334"/>
                  <a:pt x="492727" y="0"/>
                </a:cubicBezTo>
                <a:cubicBezTo>
                  <a:pt x="1604050" y="72427"/>
                  <a:pt x="8585640" y="61419"/>
                  <a:pt x="9604198" y="0"/>
                </a:cubicBezTo>
                <a:cubicBezTo>
                  <a:pt x="9874563" y="-12121"/>
                  <a:pt x="10050173" y="206460"/>
                  <a:pt x="10096925" y="492727"/>
                </a:cubicBezTo>
                <a:cubicBezTo>
                  <a:pt x="10197801" y="2316132"/>
                  <a:pt x="9989612" y="3882187"/>
                  <a:pt x="10096925" y="4448374"/>
                </a:cubicBezTo>
                <a:cubicBezTo>
                  <a:pt x="10107323" y="4667730"/>
                  <a:pt x="9871528" y="4935724"/>
                  <a:pt x="9604198" y="4941101"/>
                </a:cubicBezTo>
                <a:cubicBezTo>
                  <a:pt x="7990660" y="4970928"/>
                  <a:pt x="3785922" y="4861795"/>
                  <a:pt x="492727" y="4941101"/>
                </a:cubicBezTo>
                <a:cubicBezTo>
                  <a:pt x="264037" y="4936191"/>
                  <a:pt x="-47707" y="4729934"/>
                  <a:pt x="0" y="4448374"/>
                </a:cubicBezTo>
                <a:cubicBezTo>
                  <a:pt x="50037" y="3183722"/>
                  <a:pt x="770" y="1196880"/>
                  <a:pt x="0" y="492727"/>
                </a:cubicBezTo>
                <a:close/>
              </a:path>
              <a:path w="10096925" h="4941101" stroke="0" extrusionOk="0">
                <a:moveTo>
                  <a:pt x="0" y="492727"/>
                </a:moveTo>
                <a:cubicBezTo>
                  <a:pt x="8431" y="222899"/>
                  <a:pt x="240576" y="41618"/>
                  <a:pt x="492727" y="0"/>
                </a:cubicBezTo>
                <a:cubicBezTo>
                  <a:pt x="4334285" y="123000"/>
                  <a:pt x="6779727" y="-96860"/>
                  <a:pt x="9604198" y="0"/>
                </a:cubicBezTo>
                <a:cubicBezTo>
                  <a:pt x="9833497" y="-32640"/>
                  <a:pt x="10109322" y="195609"/>
                  <a:pt x="10096925" y="492727"/>
                </a:cubicBezTo>
                <a:cubicBezTo>
                  <a:pt x="10100098" y="2289666"/>
                  <a:pt x="10191192" y="2788503"/>
                  <a:pt x="10096925" y="4448374"/>
                </a:cubicBezTo>
                <a:cubicBezTo>
                  <a:pt x="10079101" y="4726957"/>
                  <a:pt x="9861582" y="4938688"/>
                  <a:pt x="9604198" y="4941101"/>
                </a:cubicBezTo>
                <a:cubicBezTo>
                  <a:pt x="6015897" y="4780394"/>
                  <a:pt x="4979142" y="4980768"/>
                  <a:pt x="492727" y="4941101"/>
                </a:cubicBezTo>
                <a:cubicBezTo>
                  <a:pt x="213581" y="4939683"/>
                  <a:pt x="-11883" y="4715117"/>
                  <a:pt x="0" y="4448374"/>
                </a:cubicBezTo>
                <a:cubicBezTo>
                  <a:pt x="32216" y="3541398"/>
                  <a:pt x="57206" y="2091981"/>
                  <a:pt x="0" y="492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 sz="1800" dirty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grpSp>
        <p:nvGrpSpPr>
          <p:cNvPr id="19" name="Nhóm 4">
            <a:extLst>
              <a:ext uri="{FF2B5EF4-FFF2-40B4-BE49-F238E27FC236}">
                <a16:creationId xmlns:a16="http://schemas.microsoft.com/office/drawing/2014/main" id="{D611B45D-057B-7189-BD16-8194E8297568}"/>
              </a:ext>
            </a:extLst>
          </p:cNvPr>
          <p:cNvGrpSpPr/>
          <p:nvPr/>
        </p:nvGrpSpPr>
        <p:grpSpPr>
          <a:xfrm>
            <a:off x="2253076" y="1309268"/>
            <a:ext cx="8056183" cy="1326023"/>
            <a:chOff x="1689806" y="909378"/>
            <a:chExt cx="6042138" cy="994517"/>
          </a:xfrm>
        </p:grpSpPr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2D01DF96-53A8-0AD4-FA9A-BEFB8752FE6E}"/>
                </a:ext>
              </a:extLst>
            </p:cNvPr>
            <p:cNvSpPr txBox="1"/>
            <p:nvPr/>
          </p:nvSpPr>
          <p:spPr>
            <a:xfrm>
              <a:off x="1689806" y="909378"/>
              <a:ext cx="60421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</a:pPr>
              <a:r>
                <a:rPr lang="en-US" sz="3200" b="1" err="1">
                  <a:solidFill>
                    <a:srgbClr val="0070C0"/>
                  </a:solidFill>
                  <a:latin typeface="UTM Isadora" panose="02040603050506020204" pitchFamily="18" charset="0"/>
                  <a:sym typeface="Arial"/>
                </a:rPr>
                <a:t>Thứ</a:t>
              </a:r>
              <a:r>
                <a:rPr lang="en-US" sz="3200" b="1">
                  <a:solidFill>
                    <a:srgbClr val="0070C0"/>
                  </a:solidFill>
                  <a:latin typeface="UTM Isadora" panose="02040603050506020204" pitchFamily="18" charset="0"/>
                  <a:sym typeface="Arial"/>
                </a:rPr>
                <a:t> </a:t>
              </a:r>
              <a:r>
                <a:rPr lang="en-US" sz="3200" b="1" smtClean="0">
                  <a:solidFill>
                    <a:srgbClr val="0070C0"/>
                  </a:solidFill>
                  <a:latin typeface="UTM Isadora" panose="02040603050506020204" pitchFamily="18" charset="0"/>
                  <a:sym typeface="Arial"/>
                </a:rPr>
                <a:t>Tư ngày 12 </a:t>
              </a:r>
              <a:r>
                <a:rPr lang="en-US" sz="3200" b="1" err="1">
                  <a:solidFill>
                    <a:srgbClr val="0070C0"/>
                  </a:solidFill>
                  <a:latin typeface="UTM Isadora" panose="02040603050506020204" pitchFamily="18" charset="0"/>
                  <a:sym typeface="Arial"/>
                </a:rPr>
                <a:t>tháng</a:t>
              </a:r>
              <a:r>
                <a:rPr lang="en-US" sz="3200" b="1">
                  <a:solidFill>
                    <a:srgbClr val="0070C0"/>
                  </a:solidFill>
                  <a:latin typeface="UTM Isadora" panose="02040603050506020204" pitchFamily="18" charset="0"/>
                  <a:sym typeface="Arial"/>
                </a:rPr>
                <a:t> </a:t>
              </a:r>
              <a:r>
                <a:rPr lang="en-US" sz="3200" b="1" smtClean="0">
                  <a:solidFill>
                    <a:srgbClr val="0070C0"/>
                  </a:solidFill>
                  <a:latin typeface="UTM Isadora" panose="02040603050506020204" pitchFamily="18" charset="0"/>
                  <a:sym typeface="Arial"/>
                </a:rPr>
                <a:t>4  </a:t>
              </a:r>
              <a:r>
                <a:rPr lang="en-US" sz="3200" b="1" err="1">
                  <a:solidFill>
                    <a:srgbClr val="0070C0"/>
                  </a:solidFill>
                  <a:latin typeface="UTM Isadora" panose="02040603050506020204" pitchFamily="18" charset="0"/>
                  <a:sym typeface="Arial"/>
                </a:rPr>
                <a:t>năm</a:t>
              </a:r>
              <a:r>
                <a:rPr lang="en-US" sz="3200" b="1">
                  <a:solidFill>
                    <a:srgbClr val="0070C0"/>
                  </a:solidFill>
                  <a:latin typeface="UTM Isadora" panose="02040603050506020204" pitchFamily="18" charset="0"/>
                  <a:sym typeface="Arial"/>
                </a:rPr>
                <a:t> </a:t>
              </a:r>
              <a:r>
                <a:rPr lang="en-US" sz="3200" b="1" smtClean="0">
                  <a:solidFill>
                    <a:srgbClr val="0070C0"/>
                  </a:solidFill>
                  <a:latin typeface="UTM Isadora" panose="02040603050506020204" pitchFamily="18" charset="0"/>
                  <a:sym typeface="Arial"/>
                </a:rPr>
                <a:t>2025</a:t>
              </a:r>
              <a:endParaRPr lang="en-US" sz="3200" b="1" dirty="0">
                <a:solidFill>
                  <a:srgbClr val="0070C0"/>
                </a:solidFill>
                <a:latin typeface="UTM Isadora" panose="02040603050506020204" pitchFamily="18" charset="0"/>
                <a:sym typeface="Arial"/>
              </a:endParaRPr>
            </a:p>
          </p:txBody>
        </p:sp>
        <p:pic>
          <p:nvPicPr>
            <p:cNvPr id="22" name="Hình ảnh 7" descr="Ảnh có chứa văn bản, màn hình&#10;&#10;Mô tả được tạo tự động">
              <a:extLst>
                <a:ext uri="{FF2B5EF4-FFF2-40B4-BE49-F238E27FC236}">
                  <a16:creationId xmlns:a16="http://schemas.microsoft.com/office/drawing/2014/main" id="{264A94F2-CB35-34A3-5E38-2C2EBC1F4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6190" y="1382315"/>
              <a:ext cx="2469371" cy="521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793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37916720-F050-D67B-D152-CD816F079156}"/>
              </a:ext>
            </a:extLst>
          </p:cNvPr>
          <p:cNvSpPr/>
          <p:nvPr/>
        </p:nvSpPr>
        <p:spPr>
          <a:xfrm>
            <a:off x="160878" y="105878"/>
            <a:ext cx="10811922" cy="964204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vi-V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vi-VN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trắng: </a:t>
            </a:r>
            <a:r>
              <a:rPr lang="en-US" altLang="vi-V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alt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làm bằng bạc thời Pháp thuộc</a:t>
            </a:r>
            <a:r>
              <a:rPr lang="en-US" alt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vi-V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37916720-F050-D67B-D152-CD816F079156}"/>
              </a:ext>
            </a:extLst>
          </p:cNvPr>
          <p:cNvSpPr/>
          <p:nvPr/>
        </p:nvSpPr>
        <p:spPr>
          <a:xfrm>
            <a:off x="1613220" y="1627877"/>
            <a:ext cx="7867664" cy="778981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solidFill>
            <a:srgbClr val="B8CE36"/>
          </a:solidFill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Cân: cân</a:t>
            </a:r>
            <a:r>
              <a:rPr kumimoji="0" lang="en-US" altLang="vi-VN" sz="32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ta, bằng 0,605 ki-lô-gam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916720-F050-D67B-D152-CD816F079156}"/>
              </a:ext>
            </a:extLst>
          </p:cNvPr>
          <p:cNvSpPr/>
          <p:nvPr/>
        </p:nvSpPr>
        <p:spPr>
          <a:xfrm>
            <a:off x="1613220" y="2961346"/>
            <a:ext cx="7809913" cy="778981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solidFill>
            <a:srgbClr val="FD7BB3"/>
          </a:solidFill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Lạng: 37,8 gam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6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7827" y="304800"/>
            <a:ext cx="11410950" cy="6248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0C48C6DD-355D-2E5D-05BB-E44155A5E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989" y="235163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5171" y="1731241"/>
            <a:ext cx="85962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28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Quỹ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800" i="1" spc="2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65171" y="1883641"/>
            <a:ext cx="8596262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//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/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/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Quỹ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//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800" i="1" spc="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6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0041D-9AC3-DEE9-B148-0D24BA2BB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954D040-D3A9-AB4A-B2EE-34905D4FE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r="1028" b="142"/>
          <a:stretch/>
        </p:blipFill>
        <p:spPr>
          <a:xfrm>
            <a:off x="-94129" y="-130629"/>
            <a:ext cx="12344400" cy="6975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7D3585-B976-6DA0-6ABA-A6068E18D3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r="50647"/>
          <a:stretch/>
        </p:blipFill>
        <p:spPr>
          <a:xfrm>
            <a:off x="3487232" y="470877"/>
            <a:ext cx="8763039" cy="8784895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807F3C21-D0D6-ED0C-52F9-CE2351BC632D}"/>
              </a:ext>
            </a:extLst>
          </p:cNvPr>
          <p:cNvSpPr/>
          <p:nvPr/>
        </p:nvSpPr>
        <p:spPr>
          <a:xfrm>
            <a:off x="303049" y="191847"/>
            <a:ext cx="11488822" cy="6474306"/>
          </a:xfrm>
          <a:prstGeom prst="plaque">
            <a:avLst>
              <a:gd name="adj" fmla="val 8631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744B1-DEB3-F8F4-BBEC-945A13070E7B}"/>
              </a:ext>
            </a:extLst>
          </p:cNvPr>
          <p:cNvSpPr txBox="1"/>
          <p:nvPr/>
        </p:nvSpPr>
        <p:spPr>
          <a:xfrm>
            <a:off x="1547721" y="1935268"/>
            <a:ext cx="8754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 smtClean="0">
                <a:solidFill>
                  <a:srgbClr val="0070C0"/>
                </a:solidFill>
              </a:rPr>
              <a:t>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4A4F41-F911-2DEA-A7E8-56E881784BC6}"/>
              </a:ext>
            </a:extLst>
          </p:cNvPr>
          <p:cNvSpPr txBox="1"/>
          <p:nvPr/>
        </p:nvSpPr>
        <p:spPr>
          <a:xfrm>
            <a:off x="670018" y="2782669"/>
            <a:ext cx="108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/>
              <a:t>	</a:t>
            </a:r>
            <a:r>
              <a:rPr lang="vi-VN" sz="3600" dirty="0" smtClean="0"/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390" y="339286"/>
            <a:ext cx="8576441" cy="72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</a:t>
            </a:r>
            <a:r>
              <a:rPr 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ĐỌC THEO NHÓM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34">
            <a:extLst>
              <a:ext uri="{FF2B5EF4-FFF2-40B4-BE49-F238E27FC236}">
                <a16:creationId xmlns:a16="http://schemas.microsoft.com/office/drawing/2014/main" id="{DDE22D18-D7F0-6B4F-3D53-66B11D020E0D}"/>
              </a:ext>
            </a:extLst>
          </p:cNvPr>
          <p:cNvSpPr/>
          <p:nvPr/>
        </p:nvSpPr>
        <p:spPr>
          <a:xfrm>
            <a:off x="985019" y="1935268"/>
            <a:ext cx="10186101" cy="2407124"/>
          </a:xfrm>
          <a:custGeom>
            <a:avLst/>
            <a:gdLst>
              <a:gd name="connsiteX0" fmla="*/ 0 w 5432196"/>
              <a:gd name="connsiteY0" fmla="*/ 518078 h 2568302"/>
              <a:gd name="connsiteX1" fmla="*/ 518078 w 5432196"/>
              <a:gd name="connsiteY1" fmla="*/ 0 h 2568302"/>
              <a:gd name="connsiteX2" fmla="*/ 1146084 w 5432196"/>
              <a:gd name="connsiteY2" fmla="*/ 0 h 2568302"/>
              <a:gd name="connsiteX3" fmla="*/ 1686169 w 5432196"/>
              <a:gd name="connsiteY3" fmla="*/ 0 h 2568302"/>
              <a:gd name="connsiteX4" fmla="*/ 2226254 w 5432196"/>
              <a:gd name="connsiteY4" fmla="*/ 0 h 2568302"/>
              <a:gd name="connsiteX5" fmla="*/ 2898220 w 5432196"/>
              <a:gd name="connsiteY5" fmla="*/ 0 h 2568302"/>
              <a:gd name="connsiteX6" fmla="*/ 3394344 w 5432196"/>
              <a:gd name="connsiteY6" fmla="*/ 0 h 2568302"/>
              <a:gd name="connsiteX7" fmla="*/ 3934429 w 5432196"/>
              <a:gd name="connsiteY7" fmla="*/ 0 h 2568302"/>
              <a:gd name="connsiteX8" fmla="*/ 4914118 w 5432196"/>
              <a:gd name="connsiteY8" fmla="*/ 0 h 2568302"/>
              <a:gd name="connsiteX9" fmla="*/ 5432196 w 5432196"/>
              <a:gd name="connsiteY9" fmla="*/ 518078 h 2568302"/>
              <a:gd name="connsiteX10" fmla="*/ 5432196 w 5432196"/>
              <a:gd name="connsiteY10" fmla="*/ 1044115 h 2568302"/>
              <a:gd name="connsiteX11" fmla="*/ 5432196 w 5432196"/>
              <a:gd name="connsiteY11" fmla="*/ 1554830 h 2568302"/>
              <a:gd name="connsiteX12" fmla="*/ 5432196 w 5432196"/>
              <a:gd name="connsiteY12" fmla="*/ 2050224 h 2568302"/>
              <a:gd name="connsiteX13" fmla="*/ 4914118 w 5432196"/>
              <a:gd name="connsiteY13" fmla="*/ 2568302 h 2568302"/>
              <a:gd name="connsiteX14" fmla="*/ 4286112 w 5432196"/>
              <a:gd name="connsiteY14" fmla="*/ 2568302 h 2568302"/>
              <a:gd name="connsiteX15" fmla="*/ 3658107 w 5432196"/>
              <a:gd name="connsiteY15" fmla="*/ 2568302 h 2568302"/>
              <a:gd name="connsiteX16" fmla="*/ 2986140 w 5432196"/>
              <a:gd name="connsiteY16" fmla="*/ 2568302 h 2568302"/>
              <a:gd name="connsiteX17" fmla="*/ 2358135 w 5432196"/>
              <a:gd name="connsiteY17" fmla="*/ 2568302 h 2568302"/>
              <a:gd name="connsiteX18" fmla="*/ 1774089 w 5432196"/>
              <a:gd name="connsiteY18" fmla="*/ 2568302 h 2568302"/>
              <a:gd name="connsiteX19" fmla="*/ 1190044 w 5432196"/>
              <a:gd name="connsiteY19" fmla="*/ 2568302 h 2568302"/>
              <a:gd name="connsiteX20" fmla="*/ 518078 w 5432196"/>
              <a:gd name="connsiteY20" fmla="*/ 2568302 h 2568302"/>
              <a:gd name="connsiteX21" fmla="*/ 0 w 5432196"/>
              <a:gd name="connsiteY21" fmla="*/ 2050224 h 2568302"/>
              <a:gd name="connsiteX22" fmla="*/ 0 w 5432196"/>
              <a:gd name="connsiteY22" fmla="*/ 1539509 h 2568302"/>
              <a:gd name="connsiteX23" fmla="*/ 0 w 5432196"/>
              <a:gd name="connsiteY23" fmla="*/ 998150 h 2568302"/>
              <a:gd name="connsiteX24" fmla="*/ 0 w 5432196"/>
              <a:gd name="connsiteY24" fmla="*/ 518078 h 256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32196" h="2568302" fill="none" extrusionOk="0">
                <a:moveTo>
                  <a:pt x="0" y="518078"/>
                </a:moveTo>
                <a:cubicBezTo>
                  <a:pt x="-11387" y="197991"/>
                  <a:pt x="269436" y="54876"/>
                  <a:pt x="518078" y="0"/>
                </a:cubicBezTo>
                <a:cubicBezTo>
                  <a:pt x="659701" y="14275"/>
                  <a:pt x="912122" y="-30254"/>
                  <a:pt x="1146084" y="0"/>
                </a:cubicBezTo>
                <a:cubicBezTo>
                  <a:pt x="1380046" y="30254"/>
                  <a:pt x="1426534" y="17585"/>
                  <a:pt x="1686169" y="0"/>
                </a:cubicBezTo>
                <a:cubicBezTo>
                  <a:pt x="1945805" y="-17585"/>
                  <a:pt x="2042360" y="14011"/>
                  <a:pt x="2226254" y="0"/>
                </a:cubicBezTo>
                <a:cubicBezTo>
                  <a:pt x="2410148" y="-14011"/>
                  <a:pt x="2748289" y="16526"/>
                  <a:pt x="2898220" y="0"/>
                </a:cubicBezTo>
                <a:cubicBezTo>
                  <a:pt x="3048151" y="-16526"/>
                  <a:pt x="3252340" y="-19015"/>
                  <a:pt x="3394344" y="0"/>
                </a:cubicBezTo>
                <a:cubicBezTo>
                  <a:pt x="3536348" y="19015"/>
                  <a:pt x="3708195" y="12403"/>
                  <a:pt x="3934429" y="0"/>
                </a:cubicBezTo>
                <a:cubicBezTo>
                  <a:pt x="4160663" y="-12403"/>
                  <a:pt x="4623081" y="25647"/>
                  <a:pt x="4914118" y="0"/>
                </a:cubicBezTo>
                <a:cubicBezTo>
                  <a:pt x="5204129" y="-60694"/>
                  <a:pt x="5418482" y="180293"/>
                  <a:pt x="5432196" y="518078"/>
                </a:cubicBezTo>
                <a:cubicBezTo>
                  <a:pt x="5451096" y="766346"/>
                  <a:pt x="5447505" y="855452"/>
                  <a:pt x="5432196" y="1044115"/>
                </a:cubicBezTo>
                <a:cubicBezTo>
                  <a:pt x="5416887" y="1232778"/>
                  <a:pt x="5439258" y="1346447"/>
                  <a:pt x="5432196" y="1554830"/>
                </a:cubicBezTo>
                <a:cubicBezTo>
                  <a:pt x="5425134" y="1763214"/>
                  <a:pt x="5431820" y="1877753"/>
                  <a:pt x="5432196" y="2050224"/>
                </a:cubicBezTo>
                <a:cubicBezTo>
                  <a:pt x="5464332" y="2330653"/>
                  <a:pt x="5173894" y="2540642"/>
                  <a:pt x="4914118" y="2568302"/>
                </a:cubicBezTo>
                <a:cubicBezTo>
                  <a:pt x="4641375" y="2546006"/>
                  <a:pt x="4518488" y="2594932"/>
                  <a:pt x="4286112" y="2568302"/>
                </a:cubicBezTo>
                <a:cubicBezTo>
                  <a:pt x="4053736" y="2541672"/>
                  <a:pt x="3880308" y="2593613"/>
                  <a:pt x="3658107" y="2568302"/>
                </a:cubicBezTo>
                <a:cubicBezTo>
                  <a:pt x="3435906" y="2542991"/>
                  <a:pt x="3304211" y="2581026"/>
                  <a:pt x="2986140" y="2568302"/>
                </a:cubicBezTo>
                <a:cubicBezTo>
                  <a:pt x="2668069" y="2555578"/>
                  <a:pt x="2510383" y="2553157"/>
                  <a:pt x="2358135" y="2568302"/>
                </a:cubicBezTo>
                <a:cubicBezTo>
                  <a:pt x="2205888" y="2583447"/>
                  <a:pt x="1902480" y="2573740"/>
                  <a:pt x="1774089" y="2568302"/>
                </a:cubicBezTo>
                <a:cubicBezTo>
                  <a:pt x="1645698" y="2562864"/>
                  <a:pt x="1331445" y="2589614"/>
                  <a:pt x="1190044" y="2568302"/>
                </a:cubicBezTo>
                <a:cubicBezTo>
                  <a:pt x="1048644" y="2546990"/>
                  <a:pt x="845553" y="2555609"/>
                  <a:pt x="518078" y="2568302"/>
                </a:cubicBezTo>
                <a:cubicBezTo>
                  <a:pt x="247416" y="2585155"/>
                  <a:pt x="53384" y="2348248"/>
                  <a:pt x="0" y="2050224"/>
                </a:cubicBezTo>
                <a:cubicBezTo>
                  <a:pt x="21867" y="1849868"/>
                  <a:pt x="-6218" y="1676397"/>
                  <a:pt x="0" y="1539509"/>
                </a:cubicBezTo>
                <a:cubicBezTo>
                  <a:pt x="6218" y="1402622"/>
                  <a:pt x="16705" y="1199114"/>
                  <a:pt x="0" y="998150"/>
                </a:cubicBezTo>
                <a:cubicBezTo>
                  <a:pt x="-16705" y="797186"/>
                  <a:pt x="-23664" y="641939"/>
                  <a:pt x="0" y="518078"/>
                </a:cubicBezTo>
                <a:close/>
              </a:path>
              <a:path w="5432196" h="2568302" stroke="0" extrusionOk="0">
                <a:moveTo>
                  <a:pt x="0" y="518078"/>
                </a:moveTo>
                <a:cubicBezTo>
                  <a:pt x="1362" y="273604"/>
                  <a:pt x="246295" y="25631"/>
                  <a:pt x="518078" y="0"/>
                </a:cubicBezTo>
                <a:cubicBezTo>
                  <a:pt x="689230" y="3860"/>
                  <a:pt x="1041464" y="-25685"/>
                  <a:pt x="1190044" y="0"/>
                </a:cubicBezTo>
                <a:cubicBezTo>
                  <a:pt x="1338624" y="25685"/>
                  <a:pt x="1537326" y="-11304"/>
                  <a:pt x="1730129" y="0"/>
                </a:cubicBezTo>
                <a:cubicBezTo>
                  <a:pt x="1922933" y="11304"/>
                  <a:pt x="2127335" y="-7751"/>
                  <a:pt x="2270214" y="0"/>
                </a:cubicBezTo>
                <a:cubicBezTo>
                  <a:pt x="2413094" y="7751"/>
                  <a:pt x="2729505" y="27468"/>
                  <a:pt x="2942180" y="0"/>
                </a:cubicBezTo>
                <a:cubicBezTo>
                  <a:pt x="3154855" y="-27468"/>
                  <a:pt x="3368738" y="-4307"/>
                  <a:pt x="3526225" y="0"/>
                </a:cubicBezTo>
                <a:cubicBezTo>
                  <a:pt x="3683712" y="4307"/>
                  <a:pt x="4061522" y="-2753"/>
                  <a:pt x="4242152" y="0"/>
                </a:cubicBezTo>
                <a:cubicBezTo>
                  <a:pt x="4422782" y="2753"/>
                  <a:pt x="4689208" y="-23213"/>
                  <a:pt x="4914118" y="0"/>
                </a:cubicBezTo>
                <a:cubicBezTo>
                  <a:pt x="5158405" y="22023"/>
                  <a:pt x="5476422" y="182994"/>
                  <a:pt x="5432196" y="518078"/>
                </a:cubicBezTo>
                <a:cubicBezTo>
                  <a:pt x="5444994" y="644890"/>
                  <a:pt x="5409249" y="881699"/>
                  <a:pt x="5432196" y="998150"/>
                </a:cubicBezTo>
                <a:cubicBezTo>
                  <a:pt x="5455143" y="1114601"/>
                  <a:pt x="5418007" y="1336090"/>
                  <a:pt x="5432196" y="1539509"/>
                </a:cubicBezTo>
                <a:cubicBezTo>
                  <a:pt x="5446385" y="1742928"/>
                  <a:pt x="5433068" y="1827586"/>
                  <a:pt x="5432196" y="2050224"/>
                </a:cubicBezTo>
                <a:cubicBezTo>
                  <a:pt x="5436897" y="2275397"/>
                  <a:pt x="5168616" y="2508268"/>
                  <a:pt x="4914118" y="2568302"/>
                </a:cubicBezTo>
                <a:cubicBezTo>
                  <a:pt x="4814720" y="2548941"/>
                  <a:pt x="4549574" y="2574685"/>
                  <a:pt x="4417993" y="2568302"/>
                </a:cubicBezTo>
                <a:cubicBezTo>
                  <a:pt x="4286412" y="2561919"/>
                  <a:pt x="3970024" y="2572759"/>
                  <a:pt x="3702067" y="2568302"/>
                </a:cubicBezTo>
                <a:cubicBezTo>
                  <a:pt x="3434110" y="2563845"/>
                  <a:pt x="3325896" y="2554395"/>
                  <a:pt x="3118022" y="2568302"/>
                </a:cubicBezTo>
                <a:cubicBezTo>
                  <a:pt x="2910148" y="2582209"/>
                  <a:pt x="2699970" y="2589983"/>
                  <a:pt x="2533976" y="2568302"/>
                </a:cubicBezTo>
                <a:cubicBezTo>
                  <a:pt x="2367982" y="2546621"/>
                  <a:pt x="2169928" y="2568216"/>
                  <a:pt x="1818050" y="2568302"/>
                </a:cubicBezTo>
                <a:cubicBezTo>
                  <a:pt x="1466172" y="2568388"/>
                  <a:pt x="1480025" y="2592225"/>
                  <a:pt x="1146084" y="2568302"/>
                </a:cubicBezTo>
                <a:cubicBezTo>
                  <a:pt x="812143" y="2544379"/>
                  <a:pt x="649034" y="2597098"/>
                  <a:pt x="518078" y="2568302"/>
                </a:cubicBezTo>
                <a:cubicBezTo>
                  <a:pt x="219052" y="2543976"/>
                  <a:pt x="11028" y="2367066"/>
                  <a:pt x="0" y="2050224"/>
                </a:cubicBezTo>
                <a:cubicBezTo>
                  <a:pt x="9826" y="1898912"/>
                  <a:pt x="-13276" y="1790722"/>
                  <a:pt x="0" y="1539509"/>
                </a:cubicBezTo>
                <a:cubicBezTo>
                  <a:pt x="13276" y="1288296"/>
                  <a:pt x="4863" y="1291137"/>
                  <a:pt x="0" y="1044115"/>
                </a:cubicBezTo>
                <a:cubicBezTo>
                  <a:pt x="-4863" y="797093"/>
                  <a:pt x="-3027" y="647084"/>
                  <a:pt x="0" y="518078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  <a:alpha val="94902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757072 w 8328152"/>
                      <a:gd name="connsiteY2" fmla="*/ 0 h 2824655"/>
                      <a:gd name="connsiteX3" fmla="*/ 2585081 w 8328152"/>
                      <a:gd name="connsiteY3" fmla="*/ 0 h 2824655"/>
                      <a:gd name="connsiteX4" fmla="*/ 3413091 w 8328152"/>
                      <a:gd name="connsiteY4" fmla="*/ 0 h 2824655"/>
                      <a:gd name="connsiteX5" fmla="*/ 4443288 w 8328152"/>
                      <a:gd name="connsiteY5" fmla="*/ 0 h 2824655"/>
                      <a:gd name="connsiteX6" fmla="*/ 5203901 w 8328152"/>
                      <a:gd name="connsiteY6" fmla="*/ 0 h 2824655"/>
                      <a:gd name="connsiteX7" fmla="*/ 6031910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148332 h 2824655"/>
                      <a:gd name="connsiteX11" fmla="*/ 8328152 w 8328152"/>
                      <a:gd name="connsiteY11" fmla="*/ 1710024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571079 w 8328152"/>
                      <a:gd name="connsiteY14" fmla="*/ 2824655 h 2824655"/>
                      <a:gd name="connsiteX15" fmla="*/ 5608279 w 8328152"/>
                      <a:gd name="connsiteY15" fmla="*/ 2824655 h 2824655"/>
                      <a:gd name="connsiteX16" fmla="*/ 4578079 w 8328152"/>
                      <a:gd name="connsiteY16" fmla="*/ 2824655 h 2824655"/>
                      <a:gd name="connsiteX17" fmla="*/ 3615279 w 8328152"/>
                      <a:gd name="connsiteY17" fmla="*/ 2824655 h 2824655"/>
                      <a:gd name="connsiteX18" fmla="*/ 2719872 w 8328152"/>
                      <a:gd name="connsiteY18" fmla="*/ 2824655 h 2824655"/>
                      <a:gd name="connsiteX19" fmla="*/ 1824467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097779 h 2824655"/>
                      <a:gd name="connsiteX24" fmla="*/ 0 w 8328152"/>
                      <a:gd name="connsiteY24" fmla="*/ 569789 h 2824655"/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824467 w 8328152"/>
                      <a:gd name="connsiteY2" fmla="*/ 0 h 2824655"/>
                      <a:gd name="connsiteX3" fmla="*/ 2652477 w 8328152"/>
                      <a:gd name="connsiteY3" fmla="*/ 0 h 2824655"/>
                      <a:gd name="connsiteX4" fmla="*/ 3480486 w 8328152"/>
                      <a:gd name="connsiteY4" fmla="*/ 0 h 2824655"/>
                      <a:gd name="connsiteX5" fmla="*/ 4510684 w 8328152"/>
                      <a:gd name="connsiteY5" fmla="*/ 0 h 2824655"/>
                      <a:gd name="connsiteX6" fmla="*/ 5406089 w 8328152"/>
                      <a:gd name="connsiteY6" fmla="*/ 0 h 2824655"/>
                      <a:gd name="connsiteX7" fmla="*/ 6503684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097779 h 2824655"/>
                      <a:gd name="connsiteX11" fmla="*/ 8328152 w 8328152"/>
                      <a:gd name="connsiteY11" fmla="*/ 1693173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773267 w 8328152"/>
                      <a:gd name="connsiteY14" fmla="*/ 2824655 h 2824655"/>
                      <a:gd name="connsiteX15" fmla="*/ 5675674 w 8328152"/>
                      <a:gd name="connsiteY15" fmla="*/ 2824655 h 2824655"/>
                      <a:gd name="connsiteX16" fmla="*/ 4780269 w 8328152"/>
                      <a:gd name="connsiteY16" fmla="*/ 2824655 h 2824655"/>
                      <a:gd name="connsiteX17" fmla="*/ 3884863 w 8328152"/>
                      <a:gd name="connsiteY17" fmla="*/ 2824655 h 2824655"/>
                      <a:gd name="connsiteX18" fmla="*/ 2787269 w 8328152"/>
                      <a:gd name="connsiteY18" fmla="*/ 2824655 h 2824655"/>
                      <a:gd name="connsiteX19" fmla="*/ 1757072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148332 h 2824655"/>
                      <a:gd name="connsiteX24" fmla="*/ 0 w 8328152"/>
                      <a:gd name="connsiteY24" fmla="*/ 569789 h 2824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8328152" h="2824655" fill="none" extrusionOk="0">
                        <a:moveTo>
                          <a:pt x="0" y="569789"/>
                        </a:moveTo>
                        <a:cubicBezTo>
                          <a:pt x="-21173" y="248015"/>
                          <a:pt x="350344" y="-9090"/>
                          <a:pt x="794270" y="0"/>
                        </a:cubicBezTo>
                        <a:cubicBezTo>
                          <a:pt x="1032902" y="10698"/>
                          <a:pt x="1423440" y="-4390"/>
                          <a:pt x="1757072" y="0"/>
                        </a:cubicBezTo>
                        <a:cubicBezTo>
                          <a:pt x="2122947" y="24800"/>
                          <a:pt x="2193602" y="16728"/>
                          <a:pt x="2585081" y="0"/>
                        </a:cubicBezTo>
                        <a:cubicBezTo>
                          <a:pt x="2966687" y="-27930"/>
                          <a:pt x="3134466" y="40816"/>
                          <a:pt x="3413091" y="0"/>
                        </a:cubicBezTo>
                        <a:cubicBezTo>
                          <a:pt x="3736167" y="-46266"/>
                          <a:pt x="4192265" y="44495"/>
                          <a:pt x="4443288" y="0"/>
                        </a:cubicBezTo>
                        <a:cubicBezTo>
                          <a:pt x="4693118" y="-6120"/>
                          <a:pt x="5003799" y="-8121"/>
                          <a:pt x="5203901" y="0"/>
                        </a:cubicBezTo>
                        <a:cubicBezTo>
                          <a:pt x="5374082" y="42398"/>
                          <a:pt x="5696635" y="-42277"/>
                          <a:pt x="6031910" y="0"/>
                        </a:cubicBezTo>
                        <a:cubicBezTo>
                          <a:pt x="6304211" y="-51668"/>
                          <a:pt x="7195172" y="9147"/>
                          <a:pt x="7533881" y="0"/>
                        </a:cubicBezTo>
                        <a:cubicBezTo>
                          <a:pt x="7926784" y="-121037"/>
                          <a:pt x="8300925" y="212482"/>
                          <a:pt x="8328152" y="569789"/>
                        </a:cubicBezTo>
                        <a:cubicBezTo>
                          <a:pt x="8369739" y="857797"/>
                          <a:pt x="8345508" y="943735"/>
                          <a:pt x="8328152" y="1148332"/>
                        </a:cubicBezTo>
                        <a:cubicBezTo>
                          <a:pt x="8289250" y="1339501"/>
                          <a:pt x="8336594" y="1475806"/>
                          <a:pt x="8328152" y="1710024"/>
                        </a:cubicBezTo>
                        <a:cubicBezTo>
                          <a:pt x="8299854" y="1952954"/>
                          <a:pt x="8346878" y="2054940"/>
                          <a:pt x="8328152" y="2254865"/>
                        </a:cubicBezTo>
                        <a:cubicBezTo>
                          <a:pt x="8366639" y="2565017"/>
                          <a:pt x="7961120" y="2792378"/>
                          <a:pt x="7533881" y="2824655"/>
                        </a:cubicBezTo>
                        <a:cubicBezTo>
                          <a:pt x="7108471" y="2822375"/>
                          <a:pt x="6950721" y="2836035"/>
                          <a:pt x="6571079" y="2824655"/>
                        </a:cubicBezTo>
                        <a:cubicBezTo>
                          <a:pt x="6187562" y="2757023"/>
                          <a:pt x="5882839" y="2838391"/>
                          <a:pt x="5608279" y="2824655"/>
                        </a:cubicBezTo>
                        <a:cubicBezTo>
                          <a:pt x="5257301" y="2801491"/>
                          <a:pt x="5075371" y="2827093"/>
                          <a:pt x="4578079" y="2824655"/>
                        </a:cubicBezTo>
                        <a:cubicBezTo>
                          <a:pt x="4084837" y="2821269"/>
                          <a:pt x="3841667" y="2829443"/>
                          <a:pt x="3615279" y="2824655"/>
                        </a:cubicBezTo>
                        <a:cubicBezTo>
                          <a:pt x="3403042" y="2870273"/>
                          <a:pt x="2912631" y="2800265"/>
                          <a:pt x="2719872" y="2824655"/>
                        </a:cubicBezTo>
                        <a:cubicBezTo>
                          <a:pt x="2518682" y="2810346"/>
                          <a:pt x="2082604" y="2835693"/>
                          <a:pt x="1824467" y="2824655"/>
                        </a:cubicBezTo>
                        <a:cubicBezTo>
                          <a:pt x="1598074" y="2800973"/>
                          <a:pt x="1313564" y="2861756"/>
                          <a:pt x="794270" y="2824655"/>
                        </a:cubicBezTo>
                        <a:cubicBezTo>
                          <a:pt x="410074" y="2785777"/>
                          <a:pt x="151877" y="2551791"/>
                          <a:pt x="0" y="2254865"/>
                        </a:cubicBezTo>
                        <a:cubicBezTo>
                          <a:pt x="46874" y="2058585"/>
                          <a:pt x="-26974" y="1860053"/>
                          <a:pt x="0" y="1693173"/>
                        </a:cubicBezTo>
                        <a:cubicBezTo>
                          <a:pt x="13242" y="1528939"/>
                          <a:pt x="24445" y="1327176"/>
                          <a:pt x="0" y="1097779"/>
                        </a:cubicBezTo>
                        <a:cubicBezTo>
                          <a:pt x="-21818" y="877607"/>
                          <a:pt x="-37698" y="712246"/>
                          <a:pt x="0" y="569789"/>
                        </a:cubicBezTo>
                        <a:close/>
                      </a:path>
                      <a:path w="8328152" h="2824655" stroke="0" extrusionOk="0">
                        <a:moveTo>
                          <a:pt x="0" y="569789"/>
                        </a:moveTo>
                        <a:cubicBezTo>
                          <a:pt x="34415" y="275985"/>
                          <a:pt x="348985" y="-53183"/>
                          <a:pt x="794270" y="0"/>
                        </a:cubicBezTo>
                        <a:cubicBezTo>
                          <a:pt x="1082723" y="-34369"/>
                          <a:pt x="1578243" y="-34258"/>
                          <a:pt x="1824467" y="0"/>
                        </a:cubicBezTo>
                        <a:cubicBezTo>
                          <a:pt x="2051421" y="-2579"/>
                          <a:pt x="2399427" y="-48796"/>
                          <a:pt x="2652477" y="0"/>
                        </a:cubicBezTo>
                        <a:cubicBezTo>
                          <a:pt x="2944535" y="32276"/>
                          <a:pt x="3296586" y="7314"/>
                          <a:pt x="3480486" y="0"/>
                        </a:cubicBezTo>
                        <a:cubicBezTo>
                          <a:pt x="3622670" y="-15082"/>
                          <a:pt x="4166589" y="29412"/>
                          <a:pt x="4510684" y="0"/>
                        </a:cubicBezTo>
                        <a:cubicBezTo>
                          <a:pt x="4818115" y="18466"/>
                          <a:pt x="5147218" y="-16320"/>
                          <a:pt x="5406089" y="0"/>
                        </a:cubicBezTo>
                        <a:cubicBezTo>
                          <a:pt x="5707135" y="31899"/>
                          <a:pt x="6244562" y="36736"/>
                          <a:pt x="6503684" y="0"/>
                        </a:cubicBezTo>
                        <a:cubicBezTo>
                          <a:pt x="6812881" y="35646"/>
                          <a:pt x="7187069" y="38439"/>
                          <a:pt x="7533881" y="0"/>
                        </a:cubicBezTo>
                        <a:cubicBezTo>
                          <a:pt x="7877295" y="31761"/>
                          <a:pt x="8401388" y="161441"/>
                          <a:pt x="8328152" y="569789"/>
                        </a:cubicBezTo>
                        <a:cubicBezTo>
                          <a:pt x="8332545" y="713122"/>
                          <a:pt x="8295783" y="968102"/>
                          <a:pt x="8328152" y="1097779"/>
                        </a:cubicBezTo>
                        <a:cubicBezTo>
                          <a:pt x="8371827" y="1190391"/>
                          <a:pt x="8307772" y="1512969"/>
                          <a:pt x="8328152" y="1693173"/>
                        </a:cubicBezTo>
                        <a:cubicBezTo>
                          <a:pt x="8358573" y="1930417"/>
                          <a:pt x="8327272" y="1994917"/>
                          <a:pt x="8328152" y="2254865"/>
                        </a:cubicBezTo>
                        <a:cubicBezTo>
                          <a:pt x="8327817" y="2471685"/>
                          <a:pt x="7886114" y="2768397"/>
                          <a:pt x="7533881" y="2824655"/>
                        </a:cubicBezTo>
                        <a:cubicBezTo>
                          <a:pt x="7404336" y="2800848"/>
                          <a:pt x="6943392" y="2828713"/>
                          <a:pt x="6773267" y="2824655"/>
                        </a:cubicBezTo>
                        <a:cubicBezTo>
                          <a:pt x="6511970" y="2848596"/>
                          <a:pt x="6051666" y="2909113"/>
                          <a:pt x="5675674" y="2824655"/>
                        </a:cubicBezTo>
                        <a:cubicBezTo>
                          <a:pt x="5272624" y="2803444"/>
                          <a:pt x="5099847" y="2804585"/>
                          <a:pt x="4780269" y="2824655"/>
                        </a:cubicBezTo>
                        <a:cubicBezTo>
                          <a:pt x="4443722" y="2818938"/>
                          <a:pt x="4152954" y="2859352"/>
                          <a:pt x="3884863" y="2824655"/>
                        </a:cubicBezTo>
                        <a:cubicBezTo>
                          <a:pt x="3639990" y="2763942"/>
                          <a:pt x="3345889" y="2806915"/>
                          <a:pt x="2787269" y="2824655"/>
                        </a:cubicBezTo>
                        <a:cubicBezTo>
                          <a:pt x="2248853" y="2828114"/>
                          <a:pt x="2266690" y="2851637"/>
                          <a:pt x="1757072" y="2824655"/>
                        </a:cubicBezTo>
                        <a:cubicBezTo>
                          <a:pt x="1264520" y="2816040"/>
                          <a:pt x="997560" y="2861455"/>
                          <a:pt x="794270" y="2824655"/>
                        </a:cubicBezTo>
                        <a:cubicBezTo>
                          <a:pt x="368098" y="2772367"/>
                          <a:pt x="8740" y="2610462"/>
                          <a:pt x="0" y="2254865"/>
                        </a:cubicBezTo>
                        <a:cubicBezTo>
                          <a:pt x="13735" y="2078112"/>
                          <a:pt x="-42837" y="1987533"/>
                          <a:pt x="0" y="1693173"/>
                        </a:cubicBezTo>
                        <a:cubicBezTo>
                          <a:pt x="20169" y="1417708"/>
                          <a:pt x="8293" y="1420339"/>
                          <a:pt x="0" y="1148332"/>
                        </a:cubicBezTo>
                        <a:cubicBezTo>
                          <a:pt x="11665" y="873472"/>
                          <a:pt x="-816" y="731187"/>
                          <a:pt x="0" y="569789"/>
                        </a:cubicBezTo>
                        <a:close/>
                      </a:path>
                      <a:path w="8328152" h="2824655" fill="none" stroke="0" extrusionOk="0">
                        <a:moveTo>
                          <a:pt x="0" y="569789"/>
                        </a:moveTo>
                        <a:cubicBezTo>
                          <a:pt x="-17066" y="229733"/>
                          <a:pt x="435984" y="101292"/>
                          <a:pt x="794270" y="0"/>
                        </a:cubicBezTo>
                        <a:cubicBezTo>
                          <a:pt x="951837" y="16931"/>
                          <a:pt x="1335097" y="9457"/>
                          <a:pt x="1757072" y="0"/>
                        </a:cubicBezTo>
                        <a:cubicBezTo>
                          <a:pt x="2130699" y="24501"/>
                          <a:pt x="2177339" y="23180"/>
                          <a:pt x="2585081" y="0"/>
                        </a:cubicBezTo>
                        <a:cubicBezTo>
                          <a:pt x="2949801" y="-16818"/>
                          <a:pt x="3150624" y="-2419"/>
                          <a:pt x="3413091" y="0"/>
                        </a:cubicBezTo>
                        <a:cubicBezTo>
                          <a:pt x="3719670" y="-21802"/>
                          <a:pt x="4226532" y="7168"/>
                          <a:pt x="4443288" y="0"/>
                        </a:cubicBezTo>
                        <a:cubicBezTo>
                          <a:pt x="4649804" y="-62610"/>
                          <a:pt x="4951204" y="20889"/>
                          <a:pt x="5203901" y="0"/>
                        </a:cubicBezTo>
                        <a:cubicBezTo>
                          <a:pt x="5442205" y="-41593"/>
                          <a:pt x="5691790" y="20272"/>
                          <a:pt x="6031910" y="0"/>
                        </a:cubicBezTo>
                        <a:cubicBezTo>
                          <a:pt x="6301828" y="-11789"/>
                          <a:pt x="7044373" y="8744"/>
                          <a:pt x="7533881" y="0"/>
                        </a:cubicBezTo>
                        <a:cubicBezTo>
                          <a:pt x="7915480" y="-67307"/>
                          <a:pt x="8319901" y="188843"/>
                          <a:pt x="8328152" y="569789"/>
                        </a:cubicBezTo>
                        <a:cubicBezTo>
                          <a:pt x="8359585" y="826763"/>
                          <a:pt x="8369103" y="944493"/>
                          <a:pt x="8328152" y="1148332"/>
                        </a:cubicBezTo>
                        <a:cubicBezTo>
                          <a:pt x="8292525" y="1360758"/>
                          <a:pt x="8339417" y="1475148"/>
                          <a:pt x="8328152" y="1710024"/>
                        </a:cubicBezTo>
                        <a:cubicBezTo>
                          <a:pt x="8306592" y="1918834"/>
                          <a:pt x="8326359" y="2070763"/>
                          <a:pt x="8328152" y="2254865"/>
                        </a:cubicBezTo>
                        <a:cubicBezTo>
                          <a:pt x="8401186" y="2556341"/>
                          <a:pt x="7935224" y="2846357"/>
                          <a:pt x="7533881" y="2824655"/>
                        </a:cubicBezTo>
                        <a:cubicBezTo>
                          <a:pt x="7096916" y="2811548"/>
                          <a:pt x="6939729" y="2828243"/>
                          <a:pt x="6571079" y="2824655"/>
                        </a:cubicBezTo>
                        <a:cubicBezTo>
                          <a:pt x="6232958" y="2819139"/>
                          <a:pt x="5943116" y="2841464"/>
                          <a:pt x="5608279" y="2824655"/>
                        </a:cubicBezTo>
                        <a:cubicBezTo>
                          <a:pt x="5247843" y="2809223"/>
                          <a:pt x="5068993" y="2796212"/>
                          <a:pt x="4578079" y="2824655"/>
                        </a:cubicBezTo>
                        <a:cubicBezTo>
                          <a:pt x="4067407" y="2850349"/>
                          <a:pt x="3864857" y="2803602"/>
                          <a:pt x="3615279" y="2824655"/>
                        </a:cubicBezTo>
                        <a:cubicBezTo>
                          <a:pt x="3422035" y="2861759"/>
                          <a:pt x="2927009" y="2832508"/>
                          <a:pt x="2719872" y="2824655"/>
                        </a:cubicBezTo>
                        <a:cubicBezTo>
                          <a:pt x="2543651" y="2863435"/>
                          <a:pt x="2009563" y="2836182"/>
                          <a:pt x="1824467" y="2824655"/>
                        </a:cubicBezTo>
                        <a:cubicBezTo>
                          <a:pt x="1588703" y="2839814"/>
                          <a:pt x="1305414" y="2823569"/>
                          <a:pt x="794270" y="2824655"/>
                        </a:cubicBezTo>
                        <a:cubicBezTo>
                          <a:pt x="354245" y="2866136"/>
                          <a:pt x="144588" y="2532945"/>
                          <a:pt x="0" y="2254865"/>
                        </a:cubicBezTo>
                        <a:cubicBezTo>
                          <a:pt x="24290" y="2006971"/>
                          <a:pt x="-1622" y="1855306"/>
                          <a:pt x="0" y="1693173"/>
                        </a:cubicBezTo>
                        <a:cubicBezTo>
                          <a:pt x="-16225" y="1557229"/>
                          <a:pt x="9283" y="1317445"/>
                          <a:pt x="0" y="1097779"/>
                        </a:cubicBezTo>
                        <a:cubicBezTo>
                          <a:pt x="-16805" y="901394"/>
                          <a:pt x="-56029" y="721660"/>
                          <a:pt x="0" y="5697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43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0041D-9AC3-DEE9-B148-0D24BA2BB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954D040-D3A9-AB4A-B2EE-34905D4FE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r="1028" b="142"/>
          <a:stretch/>
        </p:blipFill>
        <p:spPr>
          <a:xfrm>
            <a:off x="-94129" y="-130629"/>
            <a:ext cx="12344400" cy="6975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7D3585-B976-6DA0-6ABA-A6068E18D3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r="50647"/>
          <a:stretch/>
        </p:blipFill>
        <p:spPr>
          <a:xfrm>
            <a:off x="3487232" y="470877"/>
            <a:ext cx="8763039" cy="8784895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807F3C21-D0D6-ED0C-52F9-CE2351BC632D}"/>
              </a:ext>
            </a:extLst>
          </p:cNvPr>
          <p:cNvSpPr/>
          <p:nvPr/>
        </p:nvSpPr>
        <p:spPr>
          <a:xfrm>
            <a:off x="303049" y="191847"/>
            <a:ext cx="11488822" cy="6474306"/>
          </a:xfrm>
          <a:prstGeom prst="plaque">
            <a:avLst>
              <a:gd name="adj" fmla="val 8631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744B1-DEB3-F8F4-BBEC-945A13070E7B}"/>
              </a:ext>
            </a:extLst>
          </p:cNvPr>
          <p:cNvSpPr txBox="1"/>
          <p:nvPr/>
        </p:nvSpPr>
        <p:spPr>
          <a:xfrm>
            <a:off x="1547721" y="1935268"/>
            <a:ext cx="8754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 smtClean="0">
                <a:solidFill>
                  <a:srgbClr val="0070C0"/>
                </a:solidFill>
              </a:rPr>
              <a:t>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4A4F41-F911-2DEA-A7E8-56E881784BC6}"/>
              </a:ext>
            </a:extLst>
          </p:cNvPr>
          <p:cNvSpPr txBox="1"/>
          <p:nvPr/>
        </p:nvSpPr>
        <p:spPr>
          <a:xfrm>
            <a:off x="670018" y="2782669"/>
            <a:ext cx="1081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/>
              <a:t>	</a:t>
            </a:r>
            <a:r>
              <a:rPr lang="vi-VN" sz="3600" dirty="0" smtClean="0"/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414" y="603483"/>
            <a:ext cx="8857280" cy="187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1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1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115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887E6-6E6E-2F37-0A01-DDB9CEB9B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2FFA2A0-5630-4983-4E0B-231B32E0A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r="1028" b="142"/>
          <a:stretch/>
        </p:blipFill>
        <p:spPr>
          <a:xfrm>
            <a:off x="-94129" y="-2621872"/>
            <a:ext cx="12344400" cy="9466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9AD710-E99F-039C-9F09-979281E6F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r="50647"/>
          <a:stretch/>
        </p:blipFill>
        <p:spPr>
          <a:xfrm>
            <a:off x="3487232" y="470877"/>
            <a:ext cx="8763039" cy="8784895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D6557403-6F6E-2748-21A8-C1053A03109F}"/>
              </a:ext>
            </a:extLst>
          </p:cNvPr>
          <p:cNvSpPr/>
          <p:nvPr/>
        </p:nvSpPr>
        <p:spPr>
          <a:xfrm>
            <a:off x="303049" y="191847"/>
            <a:ext cx="11488822" cy="6474306"/>
          </a:xfrm>
          <a:prstGeom prst="plaque">
            <a:avLst>
              <a:gd name="adj" fmla="val 8631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878511" y="470877"/>
            <a:ext cx="1111194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 </a:t>
            </a:r>
            <a:r>
              <a:rPr lang="en-US" alt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– 9 - 1945 </a:t>
            </a:r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diễn</a:t>
            </a:r>
            <a:r>
              <a:rPr lang="en-US" alt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</a:t>
            </a:r>
            <a:r>
              <a:rPr lang="en-US" alt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alt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kiện</a:t>
            </a:r>
            <a:r>
              <a:rPr lang="en-US" alt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alt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491485" y="1489405"/>
            <a:ext cx="11111949" cy="14783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9 – 1945,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alt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44856-19A7-E3ED-6155-98239544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8E2571C-2FF9-31FE-E7C9-92476EEFF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r="1028" b="142"/>
          <a:stretch/>
        </p:blipFill>
        <p:spPr>
          <a:xfrm>
            <a:off x="-94129" y="-2621872"/>
            <a:ext cx="12344400" cy="9466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D227E-4B59-BF30-D06B-2193DFD91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r="50647"/>
          <a:stretch/>
        </p:blipFill>
        <p:spPr>
          <a:xfrm>
            <a:off x="3487232" y="487206"/>
            <a:ext cx="8763039" cy="8784895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4A98FC48-F3E2-59BA-92ED-497435AF8D62}"/>
              </a:ext>
            </a:extLst>
          </p:cNvPr>
          <p:cNvSpPr/>
          <p:nvPr/>
        </p:nvSpPr>
        <p:spPr>
          <a:xfrm>
            <a:off x="340776" y="253004"/>
            <a:ext cx="11732804" cy="6474306"/>
          </a:xfrm>
          <a:prstGeom prst="plaque">
            <a:avLst>
              <a:gd name="adj" fmla="val 8631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FFA9DEE-BEBA-D4DE-ED2A-EE19219771C2}"/>
              </a:ext>
            </a:extLst>
          </p:cNvPr>
          <p:cNvSpPr txBox="1"/>
          <p:nvPr/>
        </p:nvSpPr>
        <p:spPr>
          <a:xfrm>
            <a:off x="476050" y="518103"/>
            <a:ext cx="11204042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2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Khó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khăn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lớn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chính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quyền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non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trẻ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đối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giành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độc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GB" alt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GB" altLang="en-US" sz="3200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FFA9DEE-BEBA-D4DE-ED2A-EE19219771C2}"/>
              </a:ext>
            </a:extLst>
          </p:cNvPr>
          <p:cNvSpPr txBox="1"/>
          <p:nvPr/>
        </p:nvSpPr>
        <p:spPr>
          <a:xfrm>
            <a:off x="476049" y="2160145"/>
            <a:ext cx="11597529" cy="1481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FFA9DEE-BEBA-D4DE-ED2A-EE19219771C2}"/>
              </a:ext>
            </a:extLst>
          </p:cNvPr>
          <p:cNvSpPr txBox="1"/>
          <p:nvPr/>
        </p:nvSpPr>
        <p:spPr>
          <a:xfrm>
            <a:off x="1919838" y="2112019"/>
            <a:ext cx="781130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 khố: cách gọi cũ của “ngân hàng”</a:t>
            </a:r>
            <a:endParaRPr lang="en-GB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5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0525" y="304800"/>
            <a:ext cx="11410950" cy="6248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813971" y="612020"/>
            <a:ext cx="10556119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Trước</a:t>
            </a:r>
            <a:r>
              <a:rPr kumimoji="0" lang="en-GB" altLang="en-US" sz="2800" b="1" i="0" u="none" strike="noStrike" kern="1200" cap="none" spc="0" normalizeH="0" noProof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khó khăn đó, chính phủ của ta đã có chủ trương, chính sách gì?</a:t>
            </a:r>
            <a:endParaRPr kumimoji="0" lang="en-GB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813970" y="2291987"/>
            <a:ext cx="10844629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200" b="1" i="0" u="none" strike="noStrike" kern="1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FF0000"/>
                </a:solidFill>
                <a:latin typeface="+mj-lt"/>
              </a:rPr>
              <a:t>Trước tình hình đó, Chính phủ đã kêu gọi người dân góp tiền, góp của xây dựng Quỹ Độc lập. Một </a:t>
            </a:r>
            <a:r>
              <a:rPr lang="vi-VN" sz="2800" b="1" i="1">
                <a:solidFill>
                  <a:srgbClr val="FF0000"/>
                </a:solidFill>
                <a:latin typeface="+mj-lt"/>
              </a:rPr>
              <a:t>“Tuần lễ Vàng”</a:t>
            </a:r>
            <a:r>
              <a:rPr lang="vi-VN" sz="2800" b="1">
                <a:solidFill>
                  <a:srgbClr val="FF0000"/>
                </a:solidFill>
                <a:latin typeface="+mj-lt"/>
              </a:rPr>
              <a:t> được tổ chức từ ngày 17-9 đến ngày 24-9-1945 để thu nhận sự đóng góp của nhân dân.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69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1-kinhdoanh.vnecdn.net/2010/10/13/dn7-1367022749.jpg?w=500&amp;h=0&amp;q=100&amp;dpr=1&amp;fit=crop&amp;s=DaU1Lx61P9UBuKWIRr9HX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292100"/>
            <a:ext cx="11820526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9800" y="5829300"/>
            <a:ext cx="1037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 mạc Tuần lễ Vàng tại Quảng trường Nhà hát Lớn, Hà Nội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4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t="56190" r="29071" b="114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F54ECF-4DFC-F3E4-2529-3B3720BD8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359" y="1119720"/>
            <a:ext cx="7872248" cy="27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643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79400"/>
            <a:ext cx="1173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trên tài nguyên thư viện và trả lời câu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hỏi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sau:</a:t>
            </a:r>
          </a:p>
          <a:p>
            <a:pPr algn="just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Ai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mặt Chính phủ lâm thời ký Sắc lệnh số 04 thành lập “Quỹ Độc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fontAlgn="base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Ai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văn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khai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 “Tuần lễ Vàng” vào ngày 17/9?</a:t>
            </a:r>
          </a:p>
          <a:p>
            <a:pPr fontAlgn="base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Qua các tài liệu em đọc, em ấn tượng nhất với điều gì trong Tuần lễ Vàng?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500" y="469900"/>
            <a:ext cx="1173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trên tài nguyên thư viện và trả lời câu hỏi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người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 Chính phủ lâm thời ký Sắc lệnh số 04 thành lập “Quỹ Độc lập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7500" y="2394635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 Nguyên Giáp là người thay mặt Chính phủ lâm thời ký Sắc lệnh số 04 thành lập “Quỹ Độc lập”?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79400"/>
            <a:ext cx="1173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Ai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người đọc diễn văn khai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 “Tuần lễ Vàng” vào ngày 17/9?</a:t>
            </a:r>
          </a:p>
        </p:txBody>
      </p:sp>
      <p:sp>
        <p:nvSpPr>
          <p:cNvPr id="2" name="Rectangle 1"/>
          <p:cNvSpPr/>
          <p:nvPr/>
        </p:nvSpPr>
        <p:spPr>
          <a:xfrm>
            <a:off x="355600" y="1730878"/>
            <a:ext cx="1098352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 Thụy (tức cựu hoàng Bảo Đại) thay mặt đọc diễn văn khai mạc.</a:t>
            </a:r>
            <a:endParaRPr lang="en-US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8826500" cy="69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0525" y="304800"/>
            <a:ext cx="11410950" cy="6248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813971" y="612020"/>
            <a:ext cx="10556119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Người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dân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cả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nước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ủng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hộ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chính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quyền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cách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mạng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thế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nào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  <a:r>
              <a:rPr kumimoji="0" lang="en-GB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813970" y="2291987"/>
            <a:ext cx="10844629" cy="23121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Qũy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B1C2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1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6555" y="229616"/>
            <a:ext cx="11410950" cy="6248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813971" y="612020"/>
            <a:ext cx="10556119" cy="7425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ai đã đi đầu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“Tuần lễ Vàng”?</a:t>
            </a:r>
            <a:endParaRPr lang="en-GB" altLang="en-US" sz="3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669715" y="1354531"/>
            <a:ext cx="10844629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người Mông ở Hà Giang Vương Chí Sình ủng hộ 9 cân vàng và 2,2 triệu đồng bạc trắng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 – hậu duệ của vua Chăm – ủng hộ nhiều vật quý bằng vàng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 các ông bà Trịnh Văn Bô, Đỗ Đình Thiện tiếp tục ủng hộ Cách mạng hàng trăm lạng vàng và hàng trăm nghìn đồng.</a:t>
            </a:r>
            <a:endParaRPr lang="en-GB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360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0525" y="304800"/>
            <a:ext cx="11410950" cy="6248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813971" y="612020"/>
            <a:ext cx="10556119" cy="15070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>
                <a:latin typeface="+mj-lt"/>
              </a:rPr>
              <a:t>Tổng số vàng và tiền mà nhân dân cả nước đã quyên góp được sau một tuần lễ là bao nhiêu?</a:t>
            </a:r>
            <a:endParaRPr kumimoji="0" lang="en-GB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813970" y="2291987"/>
            <a:ext cx="10844629" cy="22456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>
                <a:latin typeface="+mj-lt"/>
              </a:rPr>
              <a:t>Chỉ sau một tuần lễ, nhân dân cả nước đã góp được 370 ki-lô-gam vàng và 20 triệu đồng (tương đương 50.000 lạng vàng).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B1C24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5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0525" y="304800"/>
            <a:ext cx="11410950" cy="6248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FCB8ABF-57B3-95ED-B776-C9AB858BAA98}"/>
              </a:ext>
            </a:extLst>
          </p:cNvPr>
          <p:cNvSpPr txBox="1"/>
          <p:nvPr/>
        </p:nvSpPr>
        <p:spPr>
          <a:xfrm>
            <a:off x="501240" y="477300"/>
            <a:ext cx="1118952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4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Qua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suy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nghĩ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sức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mạnh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l</a:t>
            </a:r>
            <a:r>
              <a:rPr lang="vi-VN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òng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2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altLang="en-GB" sz="2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? </a:t>
            </a:r>
            <a:endParaRPr lang="en-GB" altLang="en-US" sz="2800" dirty="0" smtClean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FCB8ABF-57B3-95ED-B776-C9AB858BAA98}"/>
              </a:ext>
            </a:extLst>
          </p:cNvPr>
          <p:cNvSpPr txBox="1"/>
          <p:nvPr/>
        </p:nvSpPr>
        <p:spPr>
          <a:xfrm>
            <a:off x="390525" y="2034795"/>
            <a:ext cx="11189520" cy="12934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Lòng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phi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GB" altLang="en-US" sz="2800" b="1" dirty="0" smtClean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GB" altLang="en-US" sz="28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23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9509" y="262966"/>
            <a:ext cx="11410950" cy="6248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3B9BC-BC6A-BA06-1213-D65AEBB27DC9}"/>
              </a:ext>
            </a:extLst>
          </p:cNvPr>
          <p:cNvSpPr txBox="1"/>
          <p:nvPr/>
        </p:nvSpPr>
        <p:spPr>
          <a:xfrm>
            <a:off x="711200" y="2261052"/>
            <a:ext cx="10834825" cy="24468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- Bài đọc nói về tinh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thần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đoàn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kết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sẵn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sàng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cống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hiến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đất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nước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dân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Việt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Nam qua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sự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kiện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Tuần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lễ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Vàng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sz="3400" dirty="0" smtClean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 9/ 1945.</a:t>
            </a:r>
            <a:endParaRPr lang="en-US" sz="3400" dirty="0">
              <a:solidFill>
                <a:srgbClr val="E11F69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516E9B-D561-7714-8F00-4F57B5D25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8" y="-275104"/>
            <a:ext cx="1047383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0" r="1" b="17738"/>
          <a:stretch/>
        </p:blipFill>
        <p:spPr>
          <a:xfrm>
            <a:off x="-411876" y="211420"/>
            <a:ext cx="8406847" cy="6139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7" r="28673" b="-1"/>
          <a:stretch/>
        </p:blipFill>
        <p:spPr>
          <a:xfrm>
            <a:off x="1030992" y="1647874"/>
            <a:ext cx="9062494" cy="5961511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559" y="961664"/>
            <a:ext cx="8618317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ĐỌC </a:t>
            </a:r>
            <a:endParaRPr lang="en-US" sz="6600" b="1" dirty="0" smtClean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NÂNG CAO</a:t>
            </a:r>
            <a:endParaRPr lang="en-US" sz="6600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6233" r="39481" b="1184"/>
          <a:stretch/>
        </p:blipFill>
        <p:spPr>
          <a:xfrm>
            <a:off x="8424775" y="551329"/>
            <a:ext cx="4134780" cy="6104965"/>
          </a:xfrm>
          <a:prstGeom prst="rect">
            <a:avLst/>
          </a:prstGeom>
        </p:spPr>
      </p:pic>
      <p:pic>
        <p:nvPicPr>
          <p:cNvPr id="3" name="Cách mạng tháng tám - Biểu tượng sức mạnh khối đại đoàn kết toàn dân tộc - ATV Tin t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942" y="993503"/>
            <a:ext cx="8424389" cy="5474356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42" y="133648"/>
            <a:ext cx="8566799" cy="72427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0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65152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4E816D-0AF6-6CD5-AA94-AFD7E854EE8C}"/>
              </a:ext>
            </a:extLst>
          </p:cNvPr>
          <p:cNvSpPr txBox="1"/>
          <p:nvPr/>
        </p:nvSpPr>
        <p:spPr>
          <a:xfrm>
            <a:off x="869317" y="2856678"/>
            <a:ext cx="1049843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2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nên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giọng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thế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?</a:t>
            </a:r>
            <a:endParaRPr lang="vi-VN" sz="32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C2E58-6449-A8CA-93EC-753C88F34143}"/>
              </a:ext>
            </a:extLst>
          </p:cNvPr>
          <p:cNvSpPr txBox="1"/>
          <p:nvPr/>
        </p:nvSpPr>
        <p:spPr>
          <a:xfrm>
            <a:off x="599475" y="1758223"/>
            <a:ext cx="1103811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dõng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dạc</a:t>
            </a:r>
            <a:endParaRPr lang="en-US" sz="3000" kern="100" dirty="0">
              <a:solidFill>
                <a:srgbClr val="7030A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45968-5B11-96F4-4E91-D1916F9F8A7D}"/>
              </a:ext>
            </a:extLst>
          </p:cNvPr>
          <p:cNvSpPr txBox="1"/>
          <p:nvPr/>
        </p:nvSpPr>
        <p:spPr>
          <a:xfrm>
            <a:off x="823394" y="607198"/>
            <a:ext cx="10590277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Theo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giọng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thế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?</a:t>
            </a:r>
            <a:endParaRPr lang="vi-VN" sz="32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2F0D8-DA34-6A36-E70B-892DC53CD84D}"/>
              </a:ext>
            </a:extLst>
          </p:cNvPr>
          <p:cNvSpPr txBox="1"/>
          <p:nvPr/>
        </p:nvSpPr>
        <p:spPr>
          <a:xfrm>
            <a:off x="599475" y="3715315"/>
            <a:ext cx="1081419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giọngkể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dõng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dạc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endParaRPr lang="en-US" sz="3000" kern="100" dirty="0">
              <a:solidFill>
                <a:srgbClr val="7030A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2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2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r="50647"/>
          <a:stretch/>
        </p:blipFill>
        <p:spPr>
          <a:xfrm>
            <a:off x="1750423" y="313509"/>
            <a:ext cx="10441577" cy="10467619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25AD49C9-B50A-FE13-ED44-1BF559E1105D}"/>
              </a:ext>
            </a:extLst>
          </p:cNvPr>
          <p:cNvSpPr/>
          <p:nvPr/>
        </p:nvSpPr>
        <p:spPr>
          <a:xfrm>
            <a:off x="254876" y="458530"/>
            <a:ext cx="11682248" cy="5940939"/>
          </a:xfrm>
          <a:prstGeom prst="plaque">
            <a:avLst>
              <a:gd name="adj" fmla="val 13408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45968-5B11-96F4-4E91-D1916F9F8A7D}"/>
              </a:ext>
            </a:extLst>
          </p:cNvPr>
          <p:cNvSpPr txBox="1"/>
          <p:nvPr/>
        </p:nvSpPr>
        <p:spPr>
          <a:xfrm>
            <a:off x="1230393" y="840209"/>
            <a:ext cx="988936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3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nên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giọng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thế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?</a:t>
            </a:r>
            <a:endParaRPr lang="vi-VN" sz="32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C2E58-6449-A8CA-93EC-753C88F34143}"/>
              </a:ext>
            </a:extLst>
          </p:cNvPr>
          <p:cNvSpPr txBox="1"/>
          <p:nvPr/>
        </p:nvSpPr>
        <p:spPr>
          <a:xfrm>
            <a:off x="373126" y="1424984"/>
            <a:ext cx="120737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dõng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dạc</a:t>
            </a:r>
            <a:r>
              <a:rPr lang="en-US" sz="3000" dirty="0" smtClean="0">
                <a:solidFill>
                  <a:srgbClr val="7030A0"/>
                </a:solidFill>
                <a:latin typeface="UTM Avo" panose="02040603050506020204" pitchFamily="18" charset="0"/>
              </a:rPr>
              <a:t>. </a:t>
            </a:r>
            <a:endParaRPr lang="en-US" sz="3000" kern="100" dirty="0">
              <a:solidFill>
                <a:srgbClr val="7030A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4E816D-0AF6-6CD5-AA94-AFD7E854EE8C}"/>
              </a:ext>
            </a:extLst>
          </p:cNvPr>
          <p:cNvSpPr txBox="1"/>
          <p:nvPr/>
        </p:nvSpPr>
        <p:spPr>
          <a:xfrm>
            <a:off x="1119433" y="2265193"/>
            <a:ext cx="995313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4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nên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giọng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thế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?</a:t>
            </a:r>
            <a:endParaRPr lang="vi-VN" sz="3200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2F0D8-DA34-6A36-E70B-892DC53CD84D}"/>
              </a:ext>
            </a:extLst>
          </p:cNvPr>
          <p:cNvSpPr txBox="1"/>
          <p:nvPr/>
        </p:nvSpPr>
        <p:spPr>
          <a:xfrm>
            <a:off x="373126" y="3386548"/>
            <a:ext cx="11367117" cy="784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dõng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dạc</a:t>
            </a:r>
            <a:r>
              <a:rPr lang="en-US" sz="3000" kern="0" dirty="0" smtClean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endParaRPr lang="en-US" sz="3000" kern="100" dirty="0">
              <a:solidFill>
                <a:srgbClr val="7030A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209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1823B-D3A0-5AF8-68D9-973B96FC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145023-8723-0EB6-988F-503B64996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r="1028" b="142"/>
          <a:stretch/>
        </p:blipFill>
        <p:spPr>
          <a:xfrm>
            <a:off x="-94129" y="-2621872"/>
            <a:ext cx="12344400" cy="9466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41D0A8-8485-518B-3A93-A7ADF36028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r="50647"/>
          <a:stretch/>
        </p:blipFill>
        <p:spPr>
          <a:xfrm>
            <a:off x="3487232" y="470877"/>
            <a:ext cx="8763039" cy="8784895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1A73DC13-25E9-0D6A-A887-D48F82F00B4D}"/>
              </a:ext>
            </a:extLst>
          </p:cNvPr>
          <p:cNvSpPr/>
          <p:nvPr/>
        </p:nvSpPr>
        <p:spPr>
          <a:xfrm>
            <a:off x="110359" y="802427"/>
            <a:ext cx="8572419" cy="5940939"/>
          </a:xfrm>
          <a:prstGeom prst="plaque">
            <a:avLst>
              <a:gd name="adj" fmla="val 13408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17761-93D8-CF19-1B95-0986D02E9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19" b="100000" l="60156" r="81667">
                        <a14:foregroundMark x1="72344" y1="70556" x2="73490" y2="76481"/>
                        <a14:foregroundMark x1="69167" y1="72130" x2="68802" y2="76019"/>
                        <a14:foregroundMark x1="68594" y1="91111" x2="67292" y2="96204"/>
                        <a14:foregroundMark x1="73854" y1="91111" x2="75104" y2="96204"/>
                        <a14:foregroundMark x1="66406" y1="96204" x2="65469" y2="96389"/>
                        <a14:foregroundMark x1="66979" y1="94537" x2="67656" y2="91667"/>
                        <a14:foregroundMark x1="66979" y1="92315" x2="66406" y2="93148"/>
                        <a14:foregroundMark x1="76146" y1="96574" x2="75938" y2="92130"/>
                        <a14:backgroundMark x1="61719" y1="41389" x2="62708" y2="4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20" t="22626" r="18701" b="-11747"/>
          <a:stretch/>
        </p:blipFill>
        <p:spPr>
          <a:xfrm>
            <a:off x="9044098" y="802427"/>
            <a:ext cx="2844853" cy="6863209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44556" y="802427"/>
            <a:ext cx="11682248" cy="72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F5638-482B-E1EB-109E-E2D3A1329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87" y="2141407"/>
            <a:ext cx="7046185" cy="30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1823B-D3A0-5AF8-68D9-973B96FC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145023-8723-0EB6-988F-503B64996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r="1028" b="142"/>
          <a:stretch/>
        </p:blipFill>
        <p:spPr>
          <a:xfrm>
            <a:off x="-94129" y="-2621872"/>
            <a:ext cx="12344400" cy="9466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41D0A8-8485-518B-3A93-A7ADF36028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r="50647"/>
          <a:stretch/>
        </p:blipFill>
        <p:spPr>
          <a:xfrm>
            <a:off x="3487232" y="470877"/>
            <a:ext cx="8763039" cy="8784895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1A73DC13-25E9-0D6A-A887-D48F82F00B4D}"/>
              </a:ext>
            </a:extLst>
          </p:cNvPr>
          <p:cNvSpPr/>
          <p:nvPr/>
        </p:nvSpPr>
        <p:spPr>
          <a:xfrm>
            <a:off x="110359" y="802427"/>
            <a:ext cx="8572419" cy="5940939"/>
          </a:xfrm>
          <a:prstGeom prst="plaque">
            <a:avLst>
              <a:gd name="adj" fmla="val 13408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17761-93D8-CF19-1B95-0986D02E9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19" b="100000" l="60156" r="81667">
                        <a14:foregroundMark x1="72344" y1="70556" x2="73490" y2="76481"/>
                        <a14:foregroundMark x1="69167" y1="72130" x2="68802" y2="76019"/>
                        <a14:foregroundMark x1="68594" y1="91111" x2="67292" y2="96204"/>
                        <a14:foregroundMark x1="73854" y1="91111" x2="75104" y2="96204"/>
                        <a14:foregroundMark x1="66406" y1="96204" x2="65469" y2="96389"/>
                        <a14:foregroundMark x1="66979" y1="94537" x2="67656" y2="91667"/>
                        <a14:foregroundMark x1="66979" y1="92315" x2="66406" y2="93148"/>
                        <a14:foregroundMark x1="76146" y1="96574" x2="75938" y2="92130"/>
                        <a14:backgroundMark x1="61719" y1="41389" x2="62708" y2="4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20" t="22626" r="18701" b="-11747"/>
          <a:stretch/>
        </p:blipFill>
        <p:spPr>
          <a:xfrm>
            <a:off x="9044098" y="802427"/>
            <a:ext cx="2844853" cy="686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07F2E-6C48-0459-A26D-EE036F399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4129" y="1894535"/>
            <a:ext cx="8878529" cy="2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0" r="1" b="17738"/>
          <a:stretch/>
        </p:blipFill>
        <p:spPr>
          <a:xfrm>
            <a:off x="-411876" y="211420"/>
            <a:ext cx="8406847" cy="6139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7" r="28673" b="-1"/>
          <a:stretch/>
        </p:blipFill>
        <p:spPr>
          <a:xfrm>
            <a:off x="1030992" y="1647874"/>
            <a:ext cx="9062494" cy="5961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07F2E-6C48-0459-A26D-EE036F399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804" y="478126"/>
            <a:ext cx="8878529" cy="2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F7F47-CCB8-CDE0-CC54-FD5A3697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C062C2C-F5E5-D0EB-0801-166C75394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r="1028" b="142"/>
          <a:stretch/>
        </p:blipFill>
        <p:spPr>
          <a:xfrm>
            <a:off x="-94129" y="-2621872"/>
            <a:ext cx="12344400" cy="9466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2CB755-0AE3-EA82-DDBC-535E29518C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r="50647"/>
          <a:stretch/>
        </p:blipFill>
        <p:spPr>
          <a:xfrm>
            <a:off x="3487232" y="470877"/>
            <a:ext cx="8763039" cy="8784895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A374D67A-7AF1-4D45-7DF7-13CAE4774F04}"/>
              </a:ext>
            </a:extLst>
          </p:cNvPr>
          <p:cNvSpPr/>
          <p:nvPr/>
        </p:nvSpPr>
        <p:spPr>
          <a:xfrm>
            <a:off x="110359" y="2228851"/>
            <a:ext cx="8572419" cy="2130878"/>
          </a:xfrm>
          <a:prstGeom prst="plaque">
            <a:avLst>
              <a:gd name="adj" fmla="val 13408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C482C-7EDE-73D5-3176-D2AFBB4DDC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19" b="100000" l="60156" r="81667">
                        <a14:foregroundMark x1="72344" y1="70556" x2="73490" y2="76481"/>
                        <a14:foregroundMark x1="69167" y1="72130" x2="68802" y2="76019"/>
                        <a14:foregroundMark x1="68594" y1="91111" x2="67292" y2="96204"/>
                        <a14:foregroundMark x1="73854" y1="91111" x2="75104" y2="96204"/>
                        <a14:foregroundMark x1="66406" y1="96204" x2="65469" y2="96389"/>
                        <a14:foregroundMark x1="66979" y1="94537" x2="67656" y2="91667"/>
                        <a14:foregroundMark x1="66979" y1="92315" x2="66406" y2="93148"/>
                        <a14:foregroundMark x1="76146" y1="96574" x2="75938" y2="92130"/>
                        <a14:backgroundMark x1="61719" y1="41389" x2="62708" y2="4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20" t="22626" r="18701" b="-11747"/>
          <a:stretch/>
        </p:blipFill>
        <p:spPr>
          <a:xfrm>
            <a:off x="9044098" y="802427"/>
            <a:ext cx="2844853" cy="6863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6CD12-F066-0426-DA35-7B6699DA7AEC}"/>
              </a:ext>
            </a:extLst>
          </p:cNvPr>
          <p:cNvSpPr txBox="1"/>
          <p:nvPr/>
        </p:nvSpPr>
        <p:spPr>
          <a:xfrm>
            <a:off x="710542" y="2910592"/>
            <a:ext cx="7158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sẻ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cảm nhận sau bài học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6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51AB5-A803-A293-F1D3-ED147FEB4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0C8094B6-1063-0EEB-3B25-3F06CD3F7ECF}"/>
              </a:ext>
            </a:extLst>
          </p:cNvPr>
          <p:cNvSpPr/>
          <p:nvPr/>
        </p:nvSpPr>
        <p:spPr>
          <a:xfrm>
            <a:off x="3411130" y="704193"/>
            <a:ext cx="8460000" cy="3447393"/>
          </a:xfrm>
          <a:custGeom>
            <a:avLst/>
            <a:gdLst>
              <a:gd name="connsiteX0" fmla="*/ 0 w 8460000"/>
              <a:gd name="connsiteY0" fmla="*/ 520521 h 3447393"/>
              <a:gd name="connsiteX1" fmla="*/ 706633 w 8460000"/>
              <a:gd name="connsiteY1" fmla="*/ 0 h 3447393"/>
              <a:gd name="connsiteX2" fmla="*/ 7753367 w 8460000"/>
              <a:gd name="connsiteY2" fmla="*/ 0 h 3447393"/>
              <a:gd name="connsiteX3" fmla="*/ 8460000 w 8460000"/>
              <a:gd name="connsiteY3" fmla="*/ 520521 h 3447393"/>
              <a:gd name="connsiteX4" fmla="*/ 8460000 w 8460000"/>
              <a:gd name="connsiteY4" fmla="*/ 2926871 h 3447393"/>
              <a:gd name="connsiteX5" fmla="*/ 7753367 w 8460000"/>
              <a:gd name="connsiteY5" fmla="*/ 3447393 h 3447393"/>
              <a:gd name="connsiteX6" fmla="*/ 706633 w 8460000"/>
              <a:gd name="connsiteY6" fmla="*/ 3447393 h 3447393"/>
              <a:gd name="connsiteX7" fmla="*/ 0 w 8460000"/>
              <a:gd name="connsiteY7" fmla="*/ 2926871 h 3447393"/>
              <a:gd name="connsiteX8" fmla="*/ 0 w 8460000"/>
              <a:gd name="connsiteY8" fmla="*/ 520521 h 3447393"/>
              <a:gd name="connsiteX0" fmla="*/ 0 w 8460000"/>
              <a:gd name="connsiteY0" fmla="*/ 520521 h 3447393"/>
              <a:gd name="connsiteX1" fmla="*/ 706633 w 8460000"/>
              <a:gd name="connsiteY1" fmla="*/ 0 h 3447393"/>
              <a:gd name="connsiteX2" fmla="*/ 7753367 w 8460000"/>
              <a:gd name="connsiteY2" fmla="*/ 0 h 3447393"/>
              <a:gd name="connsiteX3" fmla="*/ 8460000 w 8460000"/>
              <a:gd name="connsiteY3" fmla="*/ 520521 h 3447393"/>
              <a:gd name="connsiteX4" fmla="*/ 8460000 w 8460000"/>
              <a:gd name="connsiteY4" fmla="*/ 2926871 h 3447393"/>
              <a:gd name="connsiteX5" fmla="*/ 7753367 w 8460000"/>
              <a:gd name="connsiteY5" fmla="*/ 3447393 h 3447393"/>
              <a:gd name="connsiteX6" fmla="*/ 706633 w 8460000"/>
              <a:gd name="connsiteY6" fmla="*/ 3447393 h 3447393"/>
              <a:gd name="connsiteX7" fmla="*/ 0 w 8460000"/>
              <a:gd name="connsiteY7" fmla="*/ 2926871 h 3447393"/>
              <a:gd name="connsiteX8" fmla="*/ 0 w 8460000"/>
              <a:gd name="connsiteY8" fmla="*/ 520521 h 3447393"/>
              <a:gd name="connsiteX0" fmla="*/ 0 w 8460000"/>
              <a:gd name="connsiteY0" fmla="*/ 520521 h 3447393"/>
              <a:gd name="connsiteX1" fmla="*/ 706633 w 8460000"/>
              <a:gd name="connsiteY1" fmla="*/ 0 h 3447393"/>
              <a:gd name="connsiteX2" fmla="*/ 7753367 w 8460000"/>
              <a:gd name="connsiteY2" fmla="*/ 0 h 3447393"/>
              <a:gd name="connsiteX3" fmla="*/ 8460000 w 8460000"/>
              <a:gd name="connsiteY3" fmla="*/ 520521 h 3447393"/>
              <a:gd name="connsiteX4" fmla="*/ 8460000 w 8460000"/>
              <a:gd name="connsiteY4" fmla="*/ 2926871 h 3447393"/>
              <a:gd name="connsiteX5" fmla="*/ 7753367 w 8460000"/>
              <a:gd name="connsiteY5" fmla="*/ 3447393 h 3447393"/>
              <a:gd name="connsiteX6" fmla="*/ 706633 w 8460000"/>
              <a:gd name="connsiteY6" fmla="*/ 3447393 h 3447393"/>
              <a:gd name="connsiteX7" fmla="*/ 0 w 8460000"/>
              <a:gd name="connsiteY7" fmla="*/ 2926871 h 3447393"/>
              <a:gd name="connsiteX8" fmla="*/ 0 w 8460000"/>
              <a:gd name="connsiteY8" fmla="*/ 520521 h 344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3447393" fill="none" extrusionOk="0">
                <a:moveTo>
                  <a:pt x="0" y="520521"/>
                </a:moveTo>
                <a:cubicBezTo>
                  <a:pt x="-66907" y="358111"/>
                  <a:pt x="325130" y="70376"/>
                  <a:pt x="706633" y="0"/>
                </a:cubicBezTo>
                <a:cubicBezTo>
                  <a:pt x="3839319" y="387958"/>
                  <a:pt x="5917795" y="561949"/>
                  <a:pt x="7753367" y="0"/>
                </a:cubicBezTo>
                <a:cubicBezTo>
                  <a:pt x="8160879" y="40559"/>
                  <a:pt x="8507934" y="289694"/>
                  <a:pt x="8460000" y="520521"/>
                </a:cubicBezTo>
                <a:cubicBezTo>
                  <a:pt x="8292040" y="1107932"/>
                  <a:pt x="8301701" y="2338746"/>
                  <a:pt x="8460000" y="2926871"/>
                </a:cubicBezTo>
                <a:cubicBezTo>
                  <a:pt x="8552882" y="3300029"/>
                  <a:pt x="8048832" y="3393953"/>
                  <a:pt x="7753367" y="3447393"/>
                </a:cubicBezTo>
                <a:cubicBezTo>
                  <a:pt x="6999120" y="3574667"/>
                  <a:pt x="2099718" y="3565804"/>
                  <a:pt x="706633" y="3447393"/>
                </a:cubicBezTo>
                <a:cubicBezTo>
                  <a:pt x="254499" y="3461984"/>
                  <a:pt x="1407" y="3129098"/>
                  <a:pt x="0" y="2926871"/>
                </a:cubicBezTo>
                <a:cubicBezTo>
                  <a:pt x="-15454" y="2189525"/>
                  <a:pt x="8741" y="1464007"/>
                  <a:pt x="0" y="520521"/>
                </a:cubicBezTo>
                <a:close/>
              </a:path>
              <a:path w="8460000" h="3447393" stroke="0" extrusionOk="0">
                <a:moveTo>
                  <a:pt x="0" y="520521"/>
                </a:moveTo>
                <a:cubicBezTo>
                  <a:pt x="10808" y="310391"/>
                  <a:pt x="260613" y="70124"/>
                  <a:pt x="706633" y="0"/>
                </a:cubicBezTo>
                <a:cubicBezTo>
                  <a:pt x="3170575" y="100019"/>
                  <a:pt x="4675702" y="331474"/>
                  <a:pt x="7753367" y="0"/>
                </a:cubicBezTo>
                <a:cubicBezTo>
                  <a:pt x="8172902" y="-15144"/>
                  <a:pt x="8387566" y="245170"/>
                  <a:pt x="8460000" y="520521"/>
                </a:cubicBezTo>
                <a:cubicBezTo>
                  <a:pt x="8551359" y="868548"/>
                  <a:pt x="8328638" y="2213952"/>
                  <a:pt x="8460000" y="2926871"/>
                </a:cubicBezTo>
                <a:cubicBezTo>
                  <a:pt x="8473950" y="3201348"/>
                  <a:pt x="8106651" y="3522090"/>
                  <a:pt x="7753367" y="3447393"/>
                </a:cubicBezTo>
                <a:cubicBezTo>
                  <a:pt x="4538199" y="3605873"/>
                  <a:pt x="2520426" y="3622040"/>
                  <a:pt x="706633" y="3447393"/>
                </a:cubicBezTo>
                <a:cubicBezTo>
                  <a:pt x="310929" y="3551509"/>
                  <a:pt x="-15450" y="3162811"/>
                  <a:pt x="0" y="2926871"/>
                </a:cubicBezTo>
                <a:cubicBezTo>
                  <a:pt x="-31230" y="2450850"/>
                  <a:pt x="-47687" y="1270228"/>
                  <a:pt x="0" y="520521"/>
                </a:cubicBezTo>
                <a:close/>
              </a:path>
              <a:path w="8460000" h="3447393" fill="none" stroke="0" extrusionOk="0">
                <a:moveTo>
                  <a:pt x="0" y="520521"/>
                </a:moveTo>
                <a:cubicBezTo>
                  <a:pt x="61054" y="345478"/>
                  <a:pt x="365013" y="-14458"/>
                  <a:pt x="706633" y="0"/>
                </a:cubicBezTo>
                <a:cubicBezTo>
                  <a:pt x="4135810" y="-35696"/>
                  <a:pt x="5807009" y="91300"/>
                  <a:pt x="7753367" y="0"/>
                </a:cubicBezTo>
                <a:cubicBezTo>
                  <a:pt x="8182402" y="26752"/>
                  <a:pt x="8449095" y="216963"/>
                  <a:pt x="8460000" y="520521"/>
                </a:cubicBezTo>
                <a:cubicBezTo>
                  <a:pt x="8309734" y="820681"/>
                  <a:pt x="8415406" y="2329898"/>
                  <a:pt x="8460000" y="2926871"/>
                </a:cubicBezTo>
                <a:cubicBezTo>
                  <a:pt x="8559202" y="3196429"/>
                  <a:pt x="8140841" y="3465587"/>
                  <a:pt x="7753367" y="3447393"/>
                </a:cubicBezTo>
                <a:cubicBezTo>
                  <a:pt x="6525523" y="3394380"/>
                  <a:pt x="2042281" y="3353704"/>
                  <a:pt x="706633" y="3447393"/>
                </a:cubicBezTo>
                <a:cubicBezTo>
                  <a:pt x="272129" y="3467216"/>
                  <a:pt x="-27812" y="3124965"/>
                  <a:pt x="0" y="2926871"/>
                </a:cubicBezTo>
                <a:cubicBezTo>
                  <a:pt x="188548" y="2109330"/>
                  <a:pt x="-101796" y="1381351"/>
                  <a:pt x="0" y="520521"/>
                </a:cubicBezTo>
                <a:close/>
              </a:path>
              <a:path w="8460000" h="3447393" fill="none" stroke="0" extrusionOk="0">
                <a:moveTo>
                  <a:pt x="0" y="520521"/>
                </a:moveTo>
                <a:cubicBezTo>
                  <a:pt x="-30894" y="310836"/>
                  <a:pt x="319226" y="134624"/>
                  <a:pt x="706633" y="0"/>
                </a:cubicBezTo>
                <a:cubicBezTo>
                  <a:pt x="4031813" y="608962"/>
                  <a:pt x="6098977" y="301813"/>
                  <a:pt x="7753367" y="0"/>
                </a:cubicBezTo>
                <a:cubicBezTo>
                  <a:pt x="8194651" y="21304"/>
                  <a:pt x="8493635" y="244095"/>
                  <a:pt x="8460000" y="520521"/>
                </a:cubicBezTo>
                <a:cubicBezTo>
                  <a:pt x="8359339" y="988800"/>
                  <a:pt x="8372998" y="2270514"/>
                  <a:pt x="8460000" y="2926871"/>
                </a:cubicBezTo>
                <a:cubicBezTo>
                  <a:pt x="8557884" y="3275131"/>
                  <a:pt x="8061286" y="3412119"/>
                  <a:pt x="7753367" y="3447393"/>
                </a:cubicBezTo>
                <a:cubicBezTo>
                  <a:pt x="6829050" y="3465355"/>
                  <a:pt x="2157584" y="3404948"/>
                  <a:pt x="706633" y="3447393"/>
                </a:cubicBezTo>
                <a:cubicBezTo>
                  <a:pt x="264733" y="3467110"/>
                  <a:pt x="-8142" y="3127169"/>
                  <a:pt x="0" y="2926871"/>
                </a:cubicBezTo>
                <a:cubicBezTo>
                  <a:pt x="20620" y="2163195"/>
                  <a:pt x="55910" y="1398019"/>
                  <a:pt x="0" y="52052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8460000"/>
                      <a:gd name="connsiteY0" fmla="*/ 520521 h 3447393"/>
                      <a:gd name="connsiteX1" fmla="*/ 706633 w 8460000"/>
                      <a:gd name="connsiteY1" fmla="*/ 0 h 3447393"/>
                      <a:gd name="connsiteX2" fmla="*/ 7753367 w 8460000"/>
                      <a:gd name="connsiteY2" fmla="*/ 0 h 3447393"/>
                      <a:gd name="connsiteX3" fmla="*/ 8460000 w 8460000"/>
                      <a:gd name="connsiteY3" fmla="*/ 520521 h 3447393"/>
                      <a:gd name="connsiteX4" fmla="*/ 8460000 w 8460000"/>
                      <a:gd name="connsiteY4" fmla="*/ 2926871 h 3447393"/>
                      <a:gd name="connsiteX5" fmla="*/ 7753367 w 8460000"/>
                      <a:gd name="connsiteY5" fmla="*/ 3447393 h 3447393"/>
                      <a:gd name="connsiteX6" fmla="*/ 706633 w 8460000"/>
                      <a:gd name="connsiteY6" fmla="*/ 3447393 h 3447393"/>
                      <a:gd name="connsiteX7" fmla="*/ 0 w 8460000"/>
                      <a:gd name="connsiteY7" fmla="*/ 2926871 h 3447393"/>
                      <a:gd name="connsiteX8" fmla="*/ 0 w 8460000"/>
                      <a:gd name="connsiteY8" fmla="*/ 520521 h 3447393"/>
                      <a:gd name="connsiteX0" fmla="*/ 0 w 8460000"/>
                      <a:gd name="connsiteY0" fmla="*/ 520521 h 3447393"/>
                      <a:gd name="connsiteX1" fmla="*/ 706633 w 8460000"/>
                      <a:gd name="connsiteY1" fmla="*/ 0 h 3447393"/>
                      <a:gd name="connsiteX2" fmla="*/ 7753367 w 8460000"/>
                      <a:gd name="connsiteY2" fmla="*/ 0 h 3447393"/>
                      <a:gd name="connsiteX3" fmla="*/ 8460000 w 8460000"/>
                      <a:gd name="connsiteY3" fmla="*/ 520521 h 3447393"/>
                      <a:gd name="connsiteX4" fmla="*/ 8460000 w 8460000"/>
                      <a:gd name="connsiteY4" fmla="*/ 2926871 h 3447393"/>
                      <a:gd name="connsiteX5" fmla="*/ 7753367 w 8460000"/>
                      <a:gd name="connsiteY5" fmla="*/ 3447393 h 3447393"/>
                      <a:gd name="connsiteX6" fmla="*/ 706633 w 8460000"/>
                      <a:gd name="connsiteY6" fmla="*/ 3447393 h 3447393"/>
                      <a:gd name="connsiteX7" fmla="*/ 0 w 8460000"/>
                      <a:gd name="connsiteY7" fmla="*/ 2926871 h 3447393"/>
                      <a:gd name="connsiteX8" fmla="*/ 0 w 8460000"/>
                      <a:gd name="connsiteY8" fmla="*/ 520521 h 3447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3447393" fill="none" extrusionOk="0">
                        <a:moveTo>
                          <a:pt x="0" y="520521"/>
                        </a:moveTo>
                        <a:cubicBezTo>
                          <a:pt x="-41810" y="306442"/>
                          <a:pt x="324351" y="63261"/>
                          <a:pt x="706633" y="0"/>
                        </a:cubicBezTo>
                        <a:cubicBezTo>
                          <a:pt x="3919632" y="290716"/>
                          <a:pt x="5783631" y="322061"/>
                          <a:pt x="7753367" y="0"/>
                        </a:cubicBezTo>
                        <a:cubicBezTo>
                          <a:pt x="8155823" y="27773"/>
                          <a:pt x="8488963" y="264653"/>
                          <a:pt x="8460000" y="520521"/>
                        </a:cubicBezTo>
                        <a:cubicBezTo>
                          <a:pt x="8332033" y="1019867"/>
                          <a:pt x="8381959" y="2323121"/>
                          <a:pt x="8460000" y="2926871"/>
                        </a:cubicBezTo>
                        <a:cubicBezTo>
                          <a:pt x="8522747" y="3268500"/>
                          <a:pt x="8067168" y="3404933"/>
                          <a:pt x="7753367" y="3447393"/>
                        </a:cubicBezTo>
                        <a:cubicBezTo>
                          <a:pt x="6860568" y="3431069"/>
                          <a:pt x="2071311" y="3506786"/>
                          <a:pt x="706633" y="3447393"/>
                        </a:cubicBezTo>
                        <a:cubicBezTo>
                          <a:pt x="273148" y="3457014"/>
                          <a:pt x="1289" y="3137740"/>
                          <a:pt x="0" y="2926871"/>
                        </a:cubicBezTo>
                        <a:cubicBezTo>
                          <a:pt x="-16896" y="2110943"/>
                          <a:pt x="-4366" y="1360941"/>
                          <a:pt x="0" y="520521"/>
                        </a:cubicBezTo>
                        <a:close/>
                      </a:path>
                      <a:path w="8460000" h="3447393" stroke="0" extrusionOk="0">
                        <a:moveTo>
                          <a:pt x="0" y="520521"/>
                        </a:moveTo>
                        <a:cubicBezTo>
                          <a:pt x="14162" y="293520"/>
                          <a:pt x="307001" y="27820"/>
                          <a:pt x="706633" y="0"/>
                        </a:cubicBezTo>
                        <a:cubicBezTo>
                          <a:pt x="2976801" y="83847"/>
                          <a:pt x="4463065" y="161117"/>
                          <a:pt x="7753367" y="0"/>
                        </a:cubicBezTo>
                        <a:cubicBezTo>
                          <a:pt x="8191790" y="-11518"/>
                          <a:pt x="8426720" y="219718"/>
                          <a:pt x="8460000" y="520521"/>
                        </a:cubicBezTo>
                        <a:cubicBezTo>
                          <a:pt x="8523906" y="890417"/>
                          <a:pt x="8343653" y="2193999"/>
                          <a:pt x="8460000" y="2926871"/>
                        </a:cubicBezTo>
                        <a:cubicBezTo>
                          <a:pt x="8483658" y="3205111"/>
                          <a:pt x="8101325" y="3505280"/>
                          <a:pt x="7753367" y="3447393"/>
                        </a:cubicBezTo>
                        <a:cubicBezTo>
                          <a:pt x="4564581" y="3423496"/>
                          <a:pt x="2802061" y="3519971"/>
                          <a:pt x="706633" y="3447393"/>
                        </a:cubicBezTo>
                        <a:cubicBezTo>
                          <a:pt x="296990" y="3522371"/>
                          <a:pt x="-18041" y="3175398"/>
                          <a:pt x="0" y="2926871"/>
                        </a:cubicBezTo>
                        <a:cubicBezTo>
                          <a:pt x="-126264" y="2389851"/>
                          <a:pt x="16823" y="1175741"/>
                          <a:pt x="0" y="520521"/>
                        </a:cubicBezTo>
                        <a:close/>
                      </a:path>
                      <a:path w="8460000" h="3447393" fill="none" stroke="0" extrusionOk="0">
                        <a:moveTo>
                          <a:pt x="0" y="520521"/>
                        </a:moveTo>
                        <a:cubicBezTo>
                          <a:pt x="21574" y="286617"/>
                          <a:pt x="319139" y="44436"/>
                          <a:pt x="706633" y="0"/>
                        </a:cubicBezTo>
                        <a:cubicBezTo>
                          <a:pt x="4082335" y="146806"/>
                          <a:pt x="5688654" y="93387"/>
                          <a:pt x="7753367" y="0"/>
                        </a:cubicBezTo>
                        <a:cubicBezTo>
                          <a:pt x="8164023" y="5929"/>
                          <a:pt x="8483020" y="234071"/>
                          <a:pt x="8460000" y="520521"/>
                        </a:cubicBezTo>
                        <a:cubicBezTo>
                          <a:pt x="8417299" y="875992"/>
                          <a:pt x="8373991" y="2211840"/>
                          <a:pt x="8460000" y="2926871"/>
                        </a:cubicBezTo>
                        <a:cubicBezTo>
                          <a:pt x="8514190" y="3248855"/>
                          <a:pt x="8106534" y="3457618"/>
                          <a:pt x="7753367" y="3447393"/>
                        </a:cubicBezTo>
                        <a:cubicBezTo>
                          <a:pt x="6729200" y="3389477"/>
                          <a:pt x="2056050" y="3416402"/>
                          <a:pt x="706633" y="3447393"/>
                        </a:cubicBezTo>
                        <a:cubicBezTo>
                          <a:pt x="283097" y="3460191"/>
                          <a:pt x="-23786" y="3136645"/>
                          <a:pt x="0" y="2926871"/>
                        </a:cubicBezTo>
                        <a:cubicBezTo>
                          <a:pt x="38099" y="2093004"/>
                          <a:pt x="-4875" y="1302597"/>
                          <a:pt x="0" y="5205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50A8B-484B-9A60-B3A6-AEC9CEC908D3}"/>
              </a:ext>
            </a:extLst>
          </p:cNvPr>
          <p:cNvSpPr txBox="1"/>
          <p:nvPr/>
        </p:nvSpPr>
        <p:spPr>
          <a:xfrm>
            <a:off x="4829487" y="1704614"/>
            <a:ext cx="62965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vi-VN" sz="8800" b="1" i="0" u="none" strike="noStrike" kern="1200" cap="none" spc="0" normalizeH="0" noProof="0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BIỆT</a:t>
            </a:r>
            <a:endParaRPr kumimoji="0" lang="en-US" sz="88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99638-66AF-9784-E2D8-88A05992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50" b="87300" l="6050" r="57300">
                        <a14:foregroundMark x1="23300" y1="16850" x2="24450" y2="20650"/>
                        <a14:foregroundMark x1="24450" y1="23350" x2="19800" y2="44650"/>
                        <a14:foregroundMark x1="27600" y1="28850" x2="22300" y2="53850"/>
                        <a14:foregroundMark x1="21450" y1="25150" x2="31800" y2="43350"/>
                        <a14:foregroundMark x1="32600" y1="25150" x2="26100" y2="48650"/>
                        <a14:foregroundMark x1="26100" y1="48650" x2="26100" y2="48650"/>
                        <a14:foregroundMark x1="17600" y1="30850" x2="16700" y2="41250"/>
                        <a14:foregroundMark x1="16700" y1="41250" x2="17800" y2="47500"/>
                        <a14:foregroundMark x1="23450" y1="32000" x2="22850" y2="43850"/>
                        <a14:foregroundMark x1="22850" y1="43850" x2="22450" y2="45000"/>
                        <a14:foregroundMark x1="32950" y1="30850" x2="29800" y2="47350"/>
                        <a14:foregroundMark x1="14950" y1="31000" x2="14950" y2="43350"/>
                        <a14:foregroundMark x1="22450" y1="54350" x2="26950" y2="67850"/>
                        <a14:foregroundMark x1="25100" y1="53650" x2="25450" y2="70850"/>
                        <a14:foregroundMark x1="26950" y1="25150" x2="21450" y2="47150"/>
                        <a14:foregroundMark x1="21450" y1="47150" x2="21450" y2="47150"/>
                        <a14:foregroundMark x1="19950" y1="29150" x2="23800" y2="45000"/>
                        <a14:foregroundMark x1="23300" y1="53000" x2="24800" y2="67850"/>
                        <a14:foregroundMark x1="18450" y1="59850" x2="28600" y2="63350"/>
                        <a14:foregroundMark x1="28600" y1="63350" x2="29450" y2="63350"/>
                        <a14:foregroundMark x1="19800" y1="46350" x2="24800" y2="52850"/>
                        <a14:foregroundMark x1="19950" y1="60850" x2="30600" y2="59850"/>
                        <a14:foregroundMark x1="24600" y1="56850" x2="22300" y2="63450"/>
                        <a14:foregroundMark x1="22300" y1="63450" x2="24600" y2="69150"/>
                        <a14:foregroundMark x1="57300" y1="47850" x2="54100" y2="53350"/>
                        <a14:foregroundMark x1="52800" y1="50500" x2="52800" y2="50500"/>
                        <a14:foregroundMark x1="50800" y1="56350" x2="53300" y2="52350"/>
                        <a14:foregroundMark x1="53800" y1="51500" x2="53300" y2="50150"/>
                        <a14:foregroundMark x1="57300" y1="46000" x2="54600" y2="51150"/>
                        <a14:foregroundMark x1="53300" y1="55350" x2="51300" y2="57850"/>
                        <a14:foregroundMark x1="21600" y1="72150" x2="25800" y2="74350"/>
                        <a14:foregroundMark x1="18100" y1="70150" x2="23300" y2="77650"/>
                        <a14:foregroundMark x1="23300" y1="77650" x2="23300" y2="77650"/>
                        <a14:foregroundMark x1="27950" y1="69850" x2="29100" y2="81000"/>
                        <a14:foregroundMark x1="31800" y1="73350" x2="32300" y2="80500"/>
                        <a14:foregroundMark x1="32300" y1="80500" x2="32300" y2="80500"/>
                        <a14:foregroundMark x1="29450" y1="67000" x2="31600" y2="76500"/>
                        <a14:foregroundMark x1="31600" y1="76500" x2="31600" y2="76500"/>
                        <a14:foregroundMark x1="32300" y1="70350" x2="32950" y2="77650"/>
                        <a14:foregroundMark x1="17450" y1="73000" x2="15950" y2="77000"/>
                        <a14:foregroundMark x1="21100" y1="71500" x2="18600" y2="77500"/>
                        <a14:foregroundMark x1="18950" y1="76000" x2="33600" y2="77150"/>
                        <a14:foregroundMark x1="34100" y1="75850" x2="34300" y2="78350"/>
                        <a14:foregroundMark x1="53450" y1="55650" x2="50600" y2="60000"/>
                        <a14:foregroundMark x1="16150" y1="78750" x2="24350" y2="84400"/>
                        <a14:foregroundMark x1="21500" y1="77000" x2="29500" y2="84850"/>
                        <a14:foregroundMark x1="30950" y1="76200" x2="33050" y2="85350"/>
                        <a14:foregroundMark x1="34350" y1="78900" x2="34350" y2="87300"/>
                        <a14:foregroundMark x1="34350" y1="87300" x2="34350" y2="87300"/>
                        <a14:backgroundMark x1="50450" y1="67350" x2="49150" y2="77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15" r="39315" b="14645"/>
          <a:stretch/>
        </p:blipFill>
        <p:spPr>
          <a:xfrm>
            <a:off x="-520142" y="1285755"/>
            <a:ext cx="4604512" cy="5572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016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C0D475AE-0286-CFD3-F151-5F483776D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98336" y="-1050659"/>
            <a:ext cx="7185923" cy="2395307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B0404F03-9897-AD9C-F3DD-F8D4F3970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46047" y="-886678"/>
            <a:ext cx="7185923" cy="2395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10272882" y="4212341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408524" y="4186466"/>
            <a:ext cx="2449008" cy="2853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3" y="220295"/>
            <a:ext cx="11408727" cy="6417409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984518" y="3574165"/>
            <a:ext cx="10364367" cy="2737160"/>
            <a:chOff x="4149463" y="8204395"/>
            <a:chExt cx="7287992" cy="27371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24355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346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231" r="60130"/>
          <a:stretch/>
        </p:blipFill>
        <p:spPr>
          <a:xfrm>
            <a:off x="-156754" y="-222070"/>
            <a:ext cx="3631474" cy="76305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231" r="60130"/>
          <a:stretch/>
        </p:blipFill>
        <p:spPr>
          <a:xfrm flipH="1">
            <a:off x="8599713" y="-222070"/>
            <a:ext cx="3631474" cy="7630576"/>
          </a:xfrm>
          <a:prstGeom prst="rect">
            <a:avLst/>
          </a:prstGeom>
        </p:spPr>
      </p:pic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9AA8EA79-A9A5-DA5D-AE31-BB3228627C9B}"/>
              </a:ext>
            </a:extLst>
          </p:cNvPr>
          <p:cNvSpPr/>
          <p:nvPr/>
        </p:nvSpPr>
        <p:spPr>
          <a:xfrm>
            <a:off x="484094" y="498030"/>
            <a:ext cx="11120717" cy="5539699"/>
          </a:xfrm>
          <a:custGeom>
            <a:avLst/>
            <a:gdLst>
              <a:gd name="connsiteX0" fmla="*/ 0 w 10096925"/>
              <a:gd name="connsiteY0" fmla="*/ 492727 h 4941101"/>
              <a:gd name="connsiteX1" fmla="*/ 492727 w 10096925"/>
              <a:gd name="connsiteY1" fmla="*/ 0 h 4941101"/>
              <a:gd name="connsiteX2" fmla="*/ 9604198 w 10096925"/>
              <a:gd name="connsiteY2" fmla="*/ 0 h 4941101"/>
              <a:gd name="connsiteX3" fmla="*/ 10096925 w 10096925"/>
              <a:gd name="connsiteY3" fmla="*/ 492727 h 4941101"/>
              <a:gd name="connsiteX4" fmla="*/ 10096925 w 10096925"/>
              <a:gd name="connsiteY4" fmla="*/ 4448374 h 4941101"/>
              <a:gd name="connsiteX5" fmla="*/ 9604198 w 10096925"/>
              <a:gd name="connsiteY5" fmla="*/ 4941101 h 4941101"/>
              <a:gd name="connsiteX6" fmla="*/ 492727 w 10096925"/>
              <a:gd name="connsiteY6" fmla="*/ 4941101 h 4941101"/>
              <a:gd name="connsiteX7" fmla="*/ 0 w 10096925"/>
              <a:gd name="connsiteY7" fmla="*/ 4448374 h 4941101"/>
              <a:gd name="connsiteX8" fmla="*/ 0 w 10096925"/>
              <a:gd name="connsiteY8" fmla="*/ 492727 h 494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6925" h="4941101" fill="none" extrusionOk="0">
                <a:moveTo>
                  <a:pt x="0" y="492727"/>
                </a:moveTo>
                <a:cubicBezTo>
                  <a:pt x="559" y="235744"/>
                  <a:pt x="234504" y="23334"/>
                  <a:pt x="492727" y="0"/>
                </a:cubicBezTo>
                <a:cubicBezTo>
                  <a:pt x="1604050" y="72427"/>
                  <a:pt x="8585640" y="61419"/>
                  <a:pt x="9604198" y="0"/>
                </a:cubicBezTo>
                <a:cubicBezTo>
                  <a:pt x="9874563" y="-12121"/>
                  <a:pt x="10050173" y="206460"/>
                  <a:pt x="10096925" y="492727"/>
                </a:cubicBezTo>
                <a:cubicBezTo>
                  <a:pt x="10197801" y="2316132"/>
                  <a:pt x="9989612" y="3882187"/>
                  <a:pt x="10096925" y="4448374"/>
                </a:cubicBezTo>
                <a:cubicBezTo>
                  <a:pt x="10107323" y="4667730"/>
                  <a:pt x="9871528" y="4935724"/>
                  <a:pt x="9604198" y="4941101"/>
                </a:cubicBezTo>
                <a:cubicBezTo>
                  <a:pt x="7990660" y="4970928"/>
                  <a:pt x="3785922" y="4861795"/>
                  <a:pt x="492727" y="4941101"/>
                </a:cubicBezTo>
                <a:cubicBezTo>
                  <a:pt x="264037" y="4936191"/>
                  <a:pt x="-47707" y="4729934"/>
                  <a:pt x="0" y="4448374"/>
                </a:cubicBezTo>
                <a:cubicBezTo>
                  <a:pt x="50037" y="3183722"/>
                  <a:pt x="770" y="1196880"/>
                  <a:pt x="0" y="492727"/>
                </a:cubicBezTo>
                <a:close/>
              </a:path>
              <a:path w="10096925" h="4941101" stroke="0" extrusionOk="0">
                <a:moveTo>
                  <a:pt x="0" y="492727"/>
                </a:moveTo>
                <a:cubicBezTo>
                  <a:pt x="8431" y="222899"/>
                  <a:pt x="240576" y="41618"/>
                  <a:pt x="492727" y="0"/>
                </a:cubicBezTo>
                <a:cubicBezTo>
                  <a:pt x="4334285" y="123000"/>
                  <a:pt x="6779727" y="-96860"/>
                  <a:pt x="9604198" y="0"/>
                </a:cubicBezTo>
                <a:cubicBezTo>
                  <a:pt x="9833497" y="-32640"/>
                  <a:pt x="10109322" y="195609"/>
                  <a:pt x="10096925" y="492727"/>
                </a:cubicBezTo>
                <a:cubicBezTo>
                  <a:pt x="10100098" y="2289666"/>
                  <a:pt x="10191192" y="2788503"/>
                  <a:pt x="10096925" y="4448374"/>
                </a:cubicBezTo>
                <a:cubicBezTo>
                  <a:pt x="10079101" y="4726957"/>
                  <a:pt x="9861582" y="4938688"/>
                  <a:pt x="9604198" y="4941101"/>
                </a:cubicBezTo>
                <a:cubicBezTo>
                  <a:pt x="6015897" y="4780394"/>
                  <a:pt x="4979142" y="4980768"/>
                  <a:pt x="492727" y="4941101"/>
                </a:cubicBezTo>
                <a:cubicBezTo>
                  <a:pt x="213581" y="4939683"/>
                  <a:pt x="-11883" y="4715117"/>
                  <a:pt x="0" y="4448374"/>
                </a:cubicBezTo>
                <a:cubicBezTo>
                  <a:pt x="32216" y="3541398"/>
                  <a:pt x="57206" y="2091981"/>
                  <a:pt x="0" y="492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 sz="1800" dirty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64" y="498030"/>
            <a:ext cx="10650071" cy="456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vi-VN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thiệu:</a:t>
            </a:r>
          </a:p>
          <a:p>
            <a:pPr eaLnBrk="1" hangingPunct="1">
              <a:spcBef>
                <a:spcPts val="1350"/>
              </a:spcBef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39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231" r="60130"/>
          <a:stretch/>
        </p:blipFill>
        <p:spPr>
          <a:xfrm>
            <a:off x="-156754" y="-222070"/>
            <a:ext cx="3631474" cy="76305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231" r="60130"/>
          <a:stretch/>
        </p:blipFill>
        <p:spPr>
          <a:xfrm flipH="1">
            <a:off x="8599713" y="-222070"/>
            <a:ext cx="3631474" cy="7630576"/>
          </a:xfrm>
          <a:prstGeom prst="rect">
            <a:avLst/>
          </a:prstGeom>
        </p:spPr>
      </p:pic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9AA8EA79-A9A5-DA5D-AE31-BB3228627C9B}"/>
              </a:ext>
            </a:extLst>
          </p:cNvPr>
          <p:cNvSpPr/>
          <p:nvPr/>
        </p:nvSpPr>
        <p:spPr>
          <a:xfrm>
            <a:off x="1037095" y="498030"/>
            <a:ext cx="10096925" cy="4941101"/>
          </a:xfrm>
          <a:custGeom>
            <a:avLst/>
            <a:gdLst>
              <a:gd name="connsiteX0" fmla="*/ 0 w 10096925"/>
              <a:gd name="connsiteY0" fmla="*/ 492727 h 4941101"/>
              <a:gd name="connsiteX1" fmla="*/ 492727 w 10096925"/>
              <a:gd name="connsiteY1" fmla="*/ 0 h 4941101"/>
              <a:gd name="connsiteX2" fmla="*/ 9604198 w 10096925"/>
              <a:gd name="connsiteY2" fmla="*/ 0 h 4941101"/>
              <a:gd name="connsiteX3" fmla="*/ 10096925 w 10096925"/>
              <a:gd name="connsiteY3" fmla="*/ 492727 h 4941101"/>
              <a:gd name="connsiteX4" fmla="*/ 10096925 w 10096925"/>
              <a:gd name="connsiteY4" fmla="*/ 4448374 h 4941101"/>
              <a:gd name="connsiteX5" fmla="*/ 9604198 w 10096925"/>
              <a:gd name="connsiteY5" fmla="*/ 4941101 h 4941101"/>
              <a:gd name="connsiteX6" fmla="*/ 492727 w 10096925"/>
              <a:gd name="connsiteY6" fmla="*/ 4941101 h 4941101"/>
              <a:gd name="connsiteX7" fmla="*/ 0 w 10096925"/>
              <a:gd name="connsiteY7" fmla="*/ 4448374 h 4941101"/>
              <a:gd name="connsiteX8" fmla="*/ 0 w 10096925"/>
              <a:gd name="connsiteY8" fmla="*/ 492727 h 494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96925" h="4941101" fill="none" extrusionOk="0">
                <a:moveTo>
                  <a:pt x="0" y="492727"/>
                </a:moveTo>
                <a:cubicBezTo>
                  <a:pt x="559" y="235744"/>
                  <a:pt x="234504" y="23334"/>
                  <a:pt x="492727" y="0"/>
                </a:cubicBezTo>
                <a:cubicBezTo>
                  <a:pt x="1604050" y="72427"/>
                  <a:pt x="8585640" y="61419"/>
                  <a:pt x="9604198" y="0"/>
                </a:cubicBezTo>
                <a:cubicBezTo>
                  <a:pt x="9874563" y="-12121"/>
                  <a:pt x="10050173" y="206460"/>
                  <a:pt x="10096925" y="492727"/>
                </a:cubicBezTo>
                <a:cubicBezTo>
                  <a:pt x="10197801" y="2316132"/>
                  <a:pt x="9989612" y="3882187"/>
                  <a:pt x="10096925" y="4448374"/>
                </a:cubicBezTo>
                <a:cubicBezTo>
                  <a:pt x="10107323" y="4667730"/>
                  <a:pt x="9871528" y="4935724"/>
                  <a:pt x="9604198" y="4941101"/>
                </a:cubicBezTo>
                <a:cubicBezTo>
                  <a:pt x="7990660" y="4970928"/>
                  <a:pt x="3785922" y="4861795"/>
                  <a:pt x="492727" y="4941101"/>
                </a:cubicBezTo>
                <a:cubicBezTo>
                  <a:pt x="264037" y="4936191"/>
                  <a:pt x="-47707" y="4729934"/>
                  <a:pt x="0" y="4448374"/>
                </a:cubicBezTo>
                <a:cubicBezTo>
                  <a:pt x="50037" y="3183722"/>
                  <a:pt x="770" y="1196880"/>
                  <a:pt x="0" y="492727"/>
                </a:cubicBezTo>
                <a:close/>
              </a:path>
              <a:path w="10096925" h="4941101" stroke="0" extrusionOk="0">
                <a:moveTo>
                  <a:pt x="0" y="492727"/>
                </a:moveTo>
                <a:cubicBezTo>
                  <a:pt x="8431" y="222899"/>
                  <a:pt x="240576" y="41618"/>
                  <a:pt x="492727" y="0"/>
                </a:cubicBezTo>
                <a:cubicBezTo>
                  <a:pt x="4334285" y="123000"/>
                  <a:pt x="6779727" y="-96860"/>
                  <a:pt x="9604198" y="0"/>
                </a:cubicBezTo>
                <a:cubicBezTo>
                  <a:pt x="9833497" y="-32640"/>
                  <a:pt x="10109322" y="195609"/>
                  <a:pt x="10096925" y="492727"/>
                </a:cubicBezTo>
                <a:cubicBezTo>
                  <a:pt x="10100098" y="2289666"/>
                  <a:pt x="10191192" y="2788503"/>
                  <a:pt x="10096925" y="4448374"/>
                </a:cubicBezTo>
                <a:cubicBezTo>
                  <a:pt x="10079101" y="4726957"/>
                  <a:pt x="9861582" y="4938688"/>
                  <a:pt x="9604198" y="4941101"/>
                </a:cubicBezTo>
                <a:cubicBezTo>
                  <a:pt x="6015897" y="4780394"/>
                  <a:pt x="4979142" y="4980768"/>
                  <a:pt x="492727" y="4941101"/>
                </a:cubicBezTo>
                <a:cubicBezTo>
                  <a:pt x="213581" y="4939683"/>
                  <a:pt x="-11883" y="4715117"/>
                  <a:pt x="0" y="4448374"/>
                </a:cubicBezTo>
                <a:cubicBezTo>
                  <a:pt x="32216" y="3541398"/>
                  <a:pt x="57206" y="2091981"/>
                  <a:pt x="0" y="492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en-US" sz="1800" dirty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grpSp>
        <p:nvGrpSpPr>
          <p:cNvPr id="19" name="Nhóm 4">
            <a:extLst>
              <a:ext uri="{FF2B5EF4-FFF2-40B4-BE49-F238E27FC236}">
                <a16:creationId xmlns:a16="http://schemas.microsoft.com/office/drawing/2014/main" id="{D611B45D-057B-7189-BD16-8194E8297568}"/>
              </a:ext>
            </a:extLst>
          </p:cNvPr>
          <p:cNvGrpSpPr/>
          <p:nvPr/>
        </p:nvGrpSpPr>
        <p:grpSpPr>
          <a:xfrm>
            <a:off x="2253076" y="1309268"/>
            <a:ext cx="9633610" cy="2493823"/>
            <a:chOff x="1689806" y="909378"/>
            <a:chExt cx="7225208" cy="1870367"/>
          </a:xfrm>
        </p:grpSpPr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2D01DF96-53A8-0AD4-FA9A-BEFB8752FE6E}"/>
                </a:ext>
              </a:extLst>
            </p:cNvPr>
            <p:cNvSpPr txBox="1"/>
            <p:nvPr/>
          </p:nvSpPr>
          <p:spPr>
            <a:xfrm>
              <a:off x="1689806" y="909378"/>
              <a:ext cx="6042138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</a:pPr>
              <a:r>
                <a:rPr lang="en-US" sz="36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Tư </a:t>
              </a:r>
              <a:r>
                <a:rPr lang="en-US" sz="36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12 </a:t>
              </a:r>
              <a:r>
                <a:rPr lang="en-US" sz="36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tháng</a:t>
              </a:r>
              <a:r>
                <a:rPr 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 </a:t>
              </a:r>
              <a:r>
                <a:rPr lang="en-US" sz="36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22" name="Hình ảnh 7" descr="Ảnh có chứa văn bản, màn hình&#10;&#10;Mô tả được tạo tự động">
              <a:extLst>
                <a:ext uri="{FF2B5EF4-FFF2-40B4-BE49-F238E27FC236}">
                  <a16:creationId xmlns:a16="http://schemas.microsoft.com/office/drawing/2014/main" id="{264A94F2-CB35-34A3-5E38-2C2EBC1F4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3078" y="1314683"/>
              <a:ext cx="3280744" cy="692958"/>
            </a:xfrm>
            <a:prstGeom prst="rect">
              <a:avLst/>
            </a:prstGeom>
          </p:spPr>
        </p:pic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1A51FAC5-18C9-BDD4-9944-0517928DB17E}"/>
                </a:ext>
              </a:extLst>
            </p:cNvPr>
            <p:cNvSpPr txBox="1"/>
            <p:nvPr/>
          </p:nvSpPr>
          <p:spPr>
            <a:xfrm>
              <a:off x="1689806" y="2094990"/>
              <a:ext cx="7225208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vi-VN" sz="5333" b="1" kern="0" dirty="0" smtClean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.</a:t>
              </a:r>
              <a:endParaRPr lang="en-US" sz="5333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endParaRPr>
            </a:p>
          </p:txBody>
        </p:sp>
      </p:grpSp>
      <p:sp>
        <p:nvSpPr>
          <p:cNvPr id="14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7" y="2890084"/>
            <a:ext cx="12192000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2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Tuần lễ vàng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50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0525" y="304800"/>
            <a:ext cx="11410950" cy="6248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436" y="2218694"/>
            <a:ext cx="7280890" cy="187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63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t="26806" r="1028" b="142"/>
          <a:stretch/>
        </p:blipFill>
        <p:spPr>
          <a:xfrm>
            <a:off x="-94129" y="-80682"/>
            <a:ext cx="12344400" cy="6925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r="50647"/>
          <a:stretch/>
        </p:blipFill>
        <p:spPr>
          <a:xfrm>
            <a:off x="3487232" y="470877"/>
            <a:ext cx="8763039" cy="8784895"/>
          </a:xfrm>
          <a:prstGeom prst="rect">
            <a:avLst/>
          </a:prstGeom>
        </p:spPr>
      </p:pic>
      <p:sp>
        <p:nvSpPr>
          <p:cNvPr id="15" name="5-Point Star 14"/>
          <p:cNvSpPr/>
          <p:nvPr/>
        </p:nvSpPr>
        <p:spPr>
          <a:xfrm rot="1938639">
            <a:off x="5257" y="-520"/>
            <a:ext cx="1313336" cy="1266881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924" r="57014" b="58844"/>
          <a:stretch/>
        </p:blipFill>
        <p:spPr>
          <a:xfrm>
            <a:off x="-117566" y="3863302"/>
            <a:ext cx="2864114" cy="2276242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 rot="863378">
            <a:off x="3573548" y="1123405"/>
            <a:ext cx="1789612" cy="165898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9A0733-7C2B-D8B1-3A75-45150C9A0A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4110" r="53812" b="1"/>
          <a:stretch/>
        </p:blipFill>
        <p:spPr>
          <a:xfrm>
            <a:off x="-94129" y="2761449"/>
            <a:ext cx="5903616" cy="1240971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 rot="19966155">
            <a:off x="1418787" y="4341350"/>
            <a:ext cx="987893" cy="94188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924" r="57014" b="60219"/>
          <a:stretch/>
        </p:blipFill>
        <p:spPr>
          <a:xfrm>
            <a:off x="8758862" y="3841064"/>
            <a:ext cx="3756069" cy="1940491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 rot="1938639">
            <a:off x="5873474" y="4325935"/>
            <a:ext cx="819975" cy="784481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 rot="1938639">
            <a:off x="7603843" y="5236978"/>
            <a:ext cx="1313336" cy="1266881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55">
            <a:extLst>
              <a:ext uri="{FF2B5EF4-FFF2-40B4-BE49-F238E27FC236}">
                <a16:creationId xmlns:a16="http://schemas.microsoft.com/office/drawing/2014/main" id="{97337251-0497-8772-81AA-3A1D4D61923A}"/>
              </a:ext>
            </a:extLst>
          </p:cNvPr>
          <p:cNvSpPr txBox="1"/>
          <p:nvPr/>
        </p:nvSpPr>
        <p:spPr>
          <a:xfrm rot="21618">
            <a:off x="3381616" y="116811"/>
            <a:ext cx="5497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5867" kern="0" dirty="0">
                <a:solidFill>
                  <a:srgbClr val="0070C0"/>
                </a:solidFill>
                <a:latin typeface="SVN-Poky's"/>
                <a:cs typeface="Arial"/>
                <a:sym typeface="Arial"/>
              </a:rPr>
              <a:t> </a:t>
            </a:r>
            <a:r>
              <a:rPr lang="vi-VN" sz="5867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Mẫu</a:t>
            </a:r>
            <a:endParaRPr lang="en-US" sz="5867" kern="0" dirty="0">
              <a:solidFill>
                <a:srgbClr val="0070C0"/>
              </a:solidFill>
              <a:latin typeface="SVN-Poky's"/>
              <a:cs typeface="Arial"/>
              <a:sym typeface="Arial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5DFE21DF-71AB-A335-00C5-7DB6F56B79E5}"/>
              </a:ext>
            </a:extLst>
          </p:cNvPr>
          <p:cNvGrpSpPr/>
          <p:nvPr/>
        </p:nvGrpSpPr>
        <p:grpSpPr>
          <a:xfrm>
            <a:off x="5681452" y="1473395"/>
            <a:ext cx="3172408" cy="1636095"/>
            <a:chOff x="139959" y="1387023"/>
            <a:chExt cx="3172408" cy="1636095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892E0F6A-AA16-505F-62AB-283C4729645D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 err="1">
                  <a:solidFill>
                    <a:srgbClr val="002060"/>
                  </a:solidFill>
                  <a:latin typeface="Calibri"/>
                  <a:sym typeface="Arial"/>
                </a:rPr>
                <a:t>Mắt</a:t>
              </a:r>
              <a:r>
                <a:rPr lang="en-US" sz="4800" b="1" dirty="0">
                  <a:solidFill>
                    <a:srgbClr val="002060"/>
                  </a:solidFill>
                  <a:latin typeface="Calibri"/>
                  <a:sym typeface="Arial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libri"/>
                  <a:sym typeface="Arial"/>
                </a:rPr>
                <a:t>dõi</a:t>
              </a:r>
              <a:endParaRPr lang="en-US" sz="4800" b="1" dirty="0">
                <a:solidFill>
                  <a:srgbClr val="002060"/>
                </a:solidFill>
                <a:latin typeface="Calibri"/>
                <a:sym typeface="Arial"/>
              </a:endParaRPr>
            </a:p>
          </p:txBody>
        </p:sp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E6C39EEC-FA94-BCCF-D147-E71C29469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20" name="Group 22">
            <a:extLst>
              <a:ext uri="{FF2B5EF4-FFF2-40B4-BE49-F238E27FC236}">
                <a16:creationId xmlns:a16="http://schemas.microsoft.com/office/drawing/2014/main" id="{102448FC-090A-D28F-9DD8-CAC91ADC5B6B}"/>
              </a:ext>
            </a:extLst>
          </p:cNvPr>
          <p:cNvGrpSpPr/>
          <p:nvPr/>
        </p:nvGrpSpPr>
        <p:grpSpPr>
          <a:xfrm>
            <a:off x="6334065" y="3385253"/>
            <a:ext cx="3397435" cy="1559459"/>
            <a:chOff x="4424729" y="3902060"/>
            <a:chExt cx="3397434" cy="15594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B62FDAA-5EB9-C222-4147-7C91856A0953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6"/>
                <a:gd name="connsiteY0" fmla="*/ 283910 h 1162567"/>
                <a:gd name="connsiteX1" fmla="*/ 283910 w 2855636"/>
                <a:gd name="connsiteY1" fmla="*/ 0 h 1162567"/>
                <a:gd name="connsiteX2" fmla="*/ 2571726 w 2855636"/>
                <a:gd name="connsiteY2" fmla="*/ 0 h 1162567"/>
                <a:gd name="connsiteX3" fmla="*/ 2855636 w 2855636"/>
                <a:gd name="connsiteY3" fmla="*/ 283910 h 1162567"/>
                <a:gd name="connsiteX4" fmla="*/ 2855636 w 2855636"/>
                <a:gd name="connsiteY4" fmla="*/ 878657 h 1162567"/>
                <a:gd name="connsiteX5" fmla="*/ 2571726 w 2855636"/>
                <a:gd name="connsiteY5" fmla="*/ 1162567 h 1162567"/>
                <a:gd name="connsiteX6" fmla="*/ 283910 w 2855636"/>
                <a:gd name="connsiteY6" fmla="*/ 1162567 h 1162567"/>
                <a:gd name="connsiteX7" fmla="*/ 0 w 2855636"/>
                <a:gd name="connsiteY7" fmla="*/ 878657 h 1162567"/>
                <a:gd name="connsiteX8" fmla="*/ 0 w 2855636"/>
                <a:gd name="connsiteY8" fmla="*/ 283910 h 116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6" h="1162567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462" y="-35273"/>
                    <a:pt x="1633064" y="-144294"/>
                    <a:pt x="2571726" y="0"/>
                  </a:cubicBezTo>
                  <a:cubicBezTo>
                    <a:pt x="2732145" y="1102"/>
                    <a:pt x="2848263" y="120894"/>
                    <a:pt x="2855636" y="283910"/>
                  </a:cubicBezTo>
                  <a:cubicBezTo>
                    <a:pt x="2828911" y="530135"/>
                    <a:pt x="2821321" y="752789"/>
                    <a:pt x="2855636" y="878657"/>
                  </a:cubicBezTo>
                  <a:cubicBezTo>
                    <a:pt x="2861016" y="1031387"/>
                    <a:pt x="2745193" y="1144497"/>
                    <a:pt x="2571726" y="1162567"/>
                  </a:cubicBezTo>
                  <a:cubicBezTo>
                    <a:pt x="2113712" y="1240092"/>
                    <a:pt x="788951" y="1118864"/>
                    <a:pt x="283910" y="1162567"/>
                  </a:cubicBezTo>
                  <a:cubicBezTo>
                    <a:pt x="110929" y="1158083"/>
                    <a:pt x="-13467" y="1035272"/>
                    <a:pt x="0" y="878657"/>
                  </a:cubicBezTo>
                  <a:cubicBezTo>
                    <a:pt x="8374" y="651430"/>
                    <a:pt x="-29749" y="569341"/>
                    <a:pt x="0" y="283910"/>
                  </a:cubicBezTo>
                  <a:close/>
                </a:path>
                <a:path w="2855636" h="1162567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7800" y="-95379"/>
                    <a:pt x="1518185" y="58096"/>
                    <a:pt x="2571726" y="0"/>
                  </a:cubicBezTo>
                  <a:cubicBezTo>
                    <a:pt x="2723833" y="-3303"/>
                    <a:pt x="2846627" y="120636"/>
                    <a:pt x="2855636" y="283910"/>
                  </a:cubicBezTo>
                  <a:cubicBezTo>
                    <a:pt x="2864626" y="507746"/>
                    <a:pt x="2844642" y="618417"/>
                    <a:pt x="2855636" y="878657"/>
                  </a:cubicBezTo>
                  <a:cubicBezTo>
                    <a:pt x="2860076" y="1030179"/>
                    <a:pt x="2714698" y="1148793"/>
                    <a:pt x="2571726" y="1162567"/>
                  </a:cubicBezTo>
                  <a:cubicBezTo>
                    <a:pt x="1518583" y="1102661"/>
                    <a:pt x="747935" y="1245081"/>
                    <a:pt x="283910" y="1162567"/>
                  </a:cubicBezTo>
                  <a:cubicBezTo>
                    <a:pt x="113773" y="1165864"/>
                    <a:pt x="-7462" y="1043029"/>
                    <a:pt x="0" y="878657"/>
                  </a:cubicBezTo>
                  <a:cubicBezTo>
                    <a:pt x="21431" y="735764"/>
                    <a:pt x="48167" y="40511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srgbClr val="002060"/>
                  </a:solidFill>
                  <a:latin typeface="Calibri"/>
                  <a:sym typeface="Arial"/>
                </a:rPr>
                <a:t>Tai </a:t>
              </a:r>
              <a:r>
                <a:rPr lang="en-US" sz="4800" b="1" dirty="0" err="1">
                  <a:solidFill>
                    <a:srgbClr val="002060"/>
                  </a:solidFill>
                  <a:latin typeface="Calibri"/>
                  <a:sym typeface="Arial"/>
                </a:rPr>
                <a:t>nghe</a:t>
              </a:r>
              <a:endParaRPr lang="en-US" sz="4800" b="1" dirty="0">
                <a:solidFill>
                  <a:srgbClr val="002060"/>
                </a:solidFill>
                <a:latin typeface="Calibri"/>
                <a:sym typeface="Arial"/>
              </a:endParaRPr>
            </a:p>
          </p:txBody>
        </p:sp>
        <p:pic>
          <p:nvPicPr>
            <p:cNvPr id="22" name="Picture 18">
              <a:extLst>
                <a:ext uri="{FF2B5EF4-FFF2-40B4-BE49-F238E27FC236}">
                  <a16:creationId xmlns:a16="http://schemas.microsoft.com/office/drawing/2014/main" id="{B2644545-BBCC-1D0F-94A2-4D2B7F921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23" name="Group 30">
            <a:extLst>
              <a:ext uri="{FF2B5EF4-FFF2-40B4-BE49-F238E27FC236}">
                <a16:creationId xmlns:a16="http://schemas.microsoft.com/office/drawing/2014/main" id="{AAAE6778-9CDE-0203-6261-6120EC319BFA}"/>
              </a:ext>
            </a:extLst>
          </p:cNvPr>
          <p:cNvGrpSpPr/>
          <p:nvPr/>
        </p:nvGrpSpPr>
        <p:grpSpPr>
          <a:xfrm>
            <a:off x="7830154" y="5220477"/>
            <a:ext cx="3329164" cy="1371679"/>
            <a:chOff x="8110962" y="1828720"/>
            <a:chExt cx="3329164" cy="1371679"/>
          </a:xfrm>
        </p:grpSpPr>
        <p:sp>
          <p:nvSpPr>
            <p:cNvPr id="24" name="Rectangle: Rounded Corners 26">
              <a:extLst>
                <a:ext uri="{FF2B5EF4-FFF2-40B4-BE49-F238E27FC236}">
                  <a16:creationId xmlns:a16="http://schemas.microsoft.com/office/drawing/2014/main" id="{D2160FA2-6022-49F3-C61C-05723409615A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>
                  <a:solidFill>
                    <a:srgbClr val="002060"/>
                  </a:solidFill>
                  <a:latin typeface="Calibri"/>
                  <a:sym typeface="Arial"/>
                </a:rPr>
                <a:t>Tay </a:t>
              </a:r>
              <a:r>
                <a:rPr lang="en-US" sz="4800" b="1" dirty="0" err="1">
                  <a:solidFill>
                    <a:srgbClr val="002060"/>
                  </a:solidFill>
                  <a:latin typeface="Calibri"/>
                  <a:sym typeface="Arial"/>
                </a:rPr>
                <a:t>dò</a:t>
              </a:r>
              <a:endParaRPr lang="en-US" sz="4800" b="1" dirty="0">
                <a:solidFill>
                  <a:srgbClr val="002060"/>
                </a:solidFill>
                <a:latin typeface="Calibri"/>
                <a:sym typeface="Arial"/>
              </a:endParaRPr>
            </a:p>
          </p:txBody>
        </p:sp>
        <p:pic>
          <p:nvPicPr>
            <p:cNvPr id="25" name="Picture 29">
              <a:extLst>
                <a:ext uri="{FF2B5EF4-FFF2-40B4-BE49-F238E27FC236}">
                  <a16:creationId xmlns:a16="http://schemas.microsoft.com/office/drawing/2014/main" id="{4FC94C79-EB67-5A6E-EEB0-B794FD40A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29" name="Hình ảnh 28" descr="Ảnh có chứa đầy màu sắc, được trang trí, đồ chơi, búp bê&#10;&#10;Mô tả được tạo tự động">
            <a:extLst>
              <a:ext uri="{FF2B5EF4-FFF2-40B4-BE49-F238E27FC236}">
                <a16:creationId xmlns:a16="http://schemas.microsoft.com/office/drawing/2014/main" id="{465E6F2F-B42B-FEA3-0FC4-E453F1AC7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310" y="1897992"/>
            <a:ext cx="5105633" cy="48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1954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1256" y="304799"/>
            <a:ext cx="11735481" cy="6422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763" y="138568"/>
            <a:ext cx="5536282" cy="9397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đoạn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08C93064-E08E-D6A8-87A9-5D416A2D5DA9}"/>
              </a:ext>
            </a:extLst>
          </p:cNvPr>
          <p:cNvSpPr/>
          <p:nvPr/>
        </p:nvSpPr>
        <p:spPr>
          <a:xfrm>
            <a:off x="495586" y="1803969"/>
            <a:ext cx="2146901" cy="559926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67A672-E78F-2E5B-1E4F-63454F28C778}"/>
              </a:ext>
            </a:extLst>
          </p:cNvPr>
          <p:cNvSpPr/>
          <p:nvPr/>
        </p:nvSpPr>
        <p:spPr>
          <a:xfrm>
            <a:off x="3508109" y="1623656"/>
            <a:ext cx="8276872" cy="7265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A7E39F6C-9E47-876E-D129-F4DBF867941F}"/>
              </a:ext>
            </a:extLst>
          </p:cNvPr>
          <p:cNvSpPr/>
          <p:nvPr/>
        </p:nvSpPr>
        <p:spPr>
          <a:xfrm>
            <a:off x="582212" y="3264421"/>
            <a:ext cx="2146901" cy="559926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98DABD-510B-1DAD-1A0C-AC7B460D5187}"/>
              </a:ext>
            </a:extLst>
          </p:cNvPr>
          <p:cNvSpPr/>
          <p:nvPr/>
        </p:nvSpPr>
        <p:spPr>
          <a:xfrm>
            <a:off x="3630875" y="3018644"/>
            <a:ext cx="7669184" cy="8530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87BBB6B-487D-F9BB-216C-409F664B2F89}"/>
              </a:ext>
            </a:extLst>
          </p:cNvPr>
          <p:cNvSpPr/>
          <p:nvPr/>
        </p:nvSpPr>
        <p:spPr>
          <a:xfrm>
            <a:off x="678463" y="4737791"/>
            <a:ext cx="2146901" cy="559926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79D5B-9EE6-E9DF-AE17-9641F759B835}"/>
              </a:ext>
            </a:extLst>
          </p:cNvPr>
          <p:cNvSpPr/>
          <p:nvPr/>
        </p:nvSpPr>
        <p:spPr>
          <a:xfrm>
            <a:off x="3630875" y="4673721"/>
            <a:ext cx="5960177" cy="623996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còn lại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3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0C48C6DD-355D-2E5D-05BB-E44155A5E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408" y="129224"/>
            <a:ext cx="5536282" cy="72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3B10CC8B-5F7C-DDF0-A24C-75673EA30E0F}"/>
              </a:ext>
            </a:extLst>
          </p:cNvPr>
          <p:cNvSpPr/>
          <p:nvPr/>
        </p:nvSpPr>
        <p:spPr>
          <a:xfrm>
            <a:off x="3242247" y="1405288"/>
            <a:ext cx="4309269" cy="649488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 ngôn Độc lập 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37916720-F050-D67B-D152-CD816F079156}"/>
              </a:ext>
            </a:extLst>
          </p:cNvPr>
          <p:cNvSpPr/>
          <p:nvPr/>
        </p:nvSpPr>
        <p:spPr>
          <a:xfrm>
            <a:off x="3096583" y="2291432"/>
            <a:ext cx="4600595" cy="578574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37916720-F050-D67B-D152-CD816F079156}"/>
              </a:ext>
            </a:extLst>
          </p:cNvPr>
          <p:cNvSpPr/>
          <p:nvPr/>
        </p:nvSpPr>
        <p:spPr>
          <a:xfrm>
            <a:off x="3143408" y="3093903"/>
            <a:ext cx="4408108" cy="534821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vi-V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ậu</a:t>
            </a:r>
            <a:r>
              <a:rPr lang="en-US" alt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duệ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37916720-F050-D67B-D152-CD816F079156}"/>
              </a:ext>
            </a:extLst>
          </p:cNvPr>
          <p:cNvSpPr/>
          <p:nvPr/>
        </p:nvSpPr>
        <p:spPr>
          <a:xfrm>
            <a:off x="3192826" y="3960176"/>
            <a:ext cx="4408108" cy="534821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nguyện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8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1150</Words>
  <Application>Microsoft Office PowerPoint</Application>
  <PresentationFormat>Widescreen</PresentationFormat>
  <Paragraphs>101</Paragraphs>
  <Slides>37</Slides>
  <Notes>18</Notes>
  <HiddenSlides>2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Aptos</vt:lpstr>
      <vt:lpstr>Arial</vt:lpstr>
      <vt:lpstr>Calibri</vt:lpstr>
      <vt:lpstr>Calibri Light</vt:lpstr>
      <vt:lpstr>等线</vt:lpstr>
      <vt:lpstr>SVN-Poky's</vt:lpstr>
      <vt:lpstr>Times New Roman</vt:lpstr>
      <vt:lpstr>UTM Avo</vt:lpstr>
      <vt:lpstr>UTM Isadora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 ANH</dc:creator>
  <cp:lastModifiedBy>NHU ANH</cp:lastModifiedBy>
  <cp:revision>1</cp:revision>
  <dcterms:created xsi:type="dcterms:W3CDTF">2025-03-11T10:54:33Z</dcterms:created>
  <dcterms:modified xsi:type="dcterms:W3CDTF">2025-03-11T10:56:01Z</dcterms:modified>
</cp:coreProperties>
</file>