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F1F12-833E-4BB5-A91F-0721EBB95948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97C53-DC6F-476F-AA33-3359B70EB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4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CA098-8AE2-4D53-86C8-AA02B66BEE42}" type="slidenum">
              <a:rPr kumimoji="0" lang="en-S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S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598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58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91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676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08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  <a:prstGeom prst="rect">
            <a:avLst/>
          </a:prstGeo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93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  <a:prstGeom prst="rect">
            <a:avLst/>
          </a:prstGeo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  <a:prstGeom prst="rect">
            <a:avLst/>
          </a:prstGeo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43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64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70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61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  <a:prstGeom prst="rect">
            <a:avLst/>
          </a:prstGeo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  <a:prstGeom prst="rect">
            <a:avLst/>
          </a:prstGeo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57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  <a:prstGeom prst="rect">
            <a:avLst/>
          </a:prstGeo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87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73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AB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/>
          <p:cNvSpPr/>
          <p:nvPr/>
        </p:nvSpPr>
        <p:spPr>
          <a:xfrm rot="4236316">
            <a:off x="3294641" y="1236546"/>
            <a:ext cx="634580" cy="444206"/>
          </a:xfrm>
          <a:custGeom>
            <a:avLst/>
            <a:gdLst/>
            <a:ahLst/>
            <a:cxnLst/>
            <a:rect l="l" t="t" r="r" b="b"/>
            <a:pathLst>
              <a:path w="951870" h="666309">
                <a:moveTo>
                  <a:pt x="0" y="0"/>
                </a:moveTo>
                <a:lnTo>
                  <a:pt x="951870" y="0"/>
                </a:lnTo>
                <a:lnTo>
                  <a:pt x="951870" y="666309"/>
                </a:lnTo>
                <a:lnTo>
                  <a:pt x="0" y="6663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SG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Freeform 9"/>
          <p:cNvSpPr/>
          <p:nvPr/>
        </p:nvSpPr>
        <p:spPr>
          <a:xfrm rot="-7388495">
            <a:off x="590730" y="2469049"/>
            <a:ext cx="634580" cy="444206"/>
          </a:xfrm>
          <a:custGeom>
            <a:avLst/>
            <a:gdLst/>
            <a:ahLst/>
            <a:cxnLst/>
            <a:rect l="l" t="t" r="r" b="b"/>
            <a:pathLst>
              <a:path w="951870" h="666309">
                <a:moveTo>
                  <a:pt x="0" y="0"/>
                </a:moveTo>
                <a:lnTo>
                  <a:pt x="951870" y="0"/>
                </a:lnTo>
                <a:lnTo>
                  <a:pt x="951870" y="666309"/>
                </a:lnTo>
                <a:lnTo>
                  <a:pt x="0" y="6663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SG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81C086B-60FE-552D-0C2B-FED5F99F3E84}"/>
              </a:ext>
            </a:extLst>
          </p:cNvPr>
          <p:cNvSpPr/>
          <p:nvPr/>
        </p:nvSpPr>
        <p:spPr>
          <a:xfrm>
            <a:off x="457200" y="228600"/>
            <a:ext cx="11176000" cy="6502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734FC-A197-323F-44D2-BF665D0BFDED}"/>
              </a:ext>
            </a:extLst>
          </p:cNvPr>
          <p:cNvSpPr txBox="1"/>
          <p:nvPr/>
        </p:nvSpPr>
        <p:spPr>
          <a:xfrm>
            <a:off x="1219200" y="431801"/>
            <a:ext cx="990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n-US" sz="36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a. </a:t>
            </a:r>
            <a:r>
              <a:rPr lang="en-US" sz="3600" b="1" dirty="0" err="1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Hình</a:t>
            </a:r>
            <a:r>
              <a:rPr lang="en-US" sz="36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hộp</a:t>
            </a:r>
            <a:r>
              <a:rPr lang="en-US" sz="36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sz="36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nhật</a:t>
            </a:r>
            <a:endParaRPr lang="en-SG" sz="3600" b="1" dirty="0">
              <a:solidFill>
                <a:srgbClr val="C0504D">
                  <a:lumMod val="75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18589-57F8-FF55-157F-A32EE740D6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800" y="1295400"/>
            <a:ext cx="1981200" cy="33832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5A0D6C-D629-117D-1CF4-77E595456C86}"/>
              </a:ext>
            </a:extLst>
          </p:cNvPr>
          <p:cNvSpPr txBox="1"/>
          <p:nvPr/>
        </p:nvSpPr>
        <p:spPr>
          <a:xfrm>
            <a:off x="3403600" y="2260600"/>
            <a:ext cx="772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/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hộp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nhật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đáy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bốn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bên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đối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diện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hộp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nhật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04E054-1193-11E1-2BF0-946A2A586006}"/>
              </a:ext>
            </a:extLst>
          </p:cNvPr>
          <p:cNvSpPr txBox="1"/>
          <p:nvPr/>
        </p:nvSpPr>
        <p:spPr>
          <a:xfrm>
            <a:off x="1066800" y="4902200"/>
            <a:ext cx="543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/>
            <a:r>
              <a:rPr lang="vi-VN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Hình hộp ch</a:t>
            </a: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ữ</a:t>
            </a:r>
            <a:r>
              <a:rPr lang="vi-VN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nhật có ba kích thước: chiều dài, chiều rộng, chiều cao.</a:t>
            </a:r>
            <a:endParaRPr lang="en-US" sz="32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B56AFFA-8D72-3FC6-3105-7E3438F68C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8800" y="4140200"/>
            <a:ext cx="39624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34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AB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/>
          <p:cNvSpPr/>
          <p:nvPr/>
        </p:nvSpPr>
        <p:spPr>
          <a:xfrm rot="4236316">
            <a:off x="3294641" y="1236546"/>
            <a:ext cx="634580" cy="444206"/>
          </a:xfrm>
          <a:custGeom>
            <a:avLst/>
            <a:gdLst/>
            <a:ahLst/>
            <a:cxnLst/>
            <a:rect l="l" t="t" r="r" b="b"/>
            <a:pathLst>
              <a:path w="951870" h="666309">
                <a:moveTo>
                  <a:pt x="0" y="0"/>
                </a:moveTo>
                <a:lnTo>
                  <a:pt x="951870" y="0"/>
                </a:lnTo>
                <a:lnTo>
                  <a:pt x="951870" y="666309"/>
                </a:lnTo>
                <a:lnTo>
                  <a:pt x="0" y="6663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SG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Freeform 9"/>
          <p:cNvSpPr/>
          <p:nvPr/>
        </p:nvSpPr>
        <p:spPr>
          <a:xfrm rot="-7388495">
            <a:off x="590730" y="2469049"/>
            <a:ext cx="634580" cy="444206"/>
          </a:xfrm>
          <a:custGeom>
            <a:avLst/>
            <a:gdLst/>
            <a:ahLst/>
            <a:cxnLst/>
            <a:rect l="l" t="t" r="r" b="b"/>
            <a:pathLst>
              <a:path w="951870" h="666309">
                <a:moveTo>
                  <a:pt x="0" y="0"/>
                </a:moveTo>
                <a:lnTo>
                  <a:pt x="951870" y="0"/>
                </a:lnTo>
                <a:lnTo>
                  <a:pt x="951870" y="666309"/>
                </a:lnTo>
                <a:lnTo>
                  <a:pt x="0" y="6663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SG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81C086B-60FE-552D-0C2B-FED5F99F3E84}"/>
              </a:ext>
            </a:extLst>
          </p:cNvPr>
          <p:cNvSpPr/>
          <p:nvPr/>
        </p:nvSpPr>
        <p:spPr>
          <a:xfrm>
            <a:off x="457200" y="228600"/>
            <a:ext cx="11176000" cy="6502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734FC-A197-323F-44D2-BF665D0BFDED}"/>
              </a:ext>
            </a:extLst>
          </p:cNvPr>
          <p:cNvSpPr txBox="1"/>
          <p:nvPr/>
        </p:nvSpPr>
        <p:spPr>
          <a:xfrm>
            <a:off x="1219200" y="431801"/>
            <a:ext cx="990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>
              <a:defRPr/>
            </a:pPr>
            <a:r>
              <a:rPr lang="en-US" sz="36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</a:t>
            </a:r>
            <a:r>
              <a:rPr lang="en-US" sz="3600" b="1" dirty="0" err="1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Hình</a:t>
            </a:r>
            <a:r>
              <a:rPr lang="en-US" sz="36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36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 err="1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phương</a:t>
            </a:r>
            <a:endParaRPr lang="en-SG" sz="3600" b="1" dirty="0">
              <a:solidFill>
                <a:srgbClr val="C0504D">
                  <a:lumMod val="75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715581-644C-6494-3671-7992CA7D9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800" y="1549400"/>
            <a:ext cx="2600189" cy="2540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287803-9563-4C28-2646-9035FEBB3ECF}"/>
              </a:ext>
            </a:extLst>
          </p:cNvPr>
          <p:cNvSpPr txBox="1"/>
          <p:nvPr/>
        </p:nvSpPr>
        <p:spPr>
          <a:xfrm>
            <a:off x="3505200" y="1752601"/>
            <a:ext cx="772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09630"/>
            <a:r>
              <a:rPr lang="vi-VN" sz="3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 Hình lập phương có </a:t>
            </a:r>
            <a:r>
              <a:rPr lang="en-US" sz="360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sáu</a:t>
            </a:r>
            <a:r>
              <a:rPr lang="vi-VN" sz="3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mặt đều là hình vuông.</a:t>
            </a:r>
          </a:p>
          <a:p>
            <a:pPr algn="just" defTabSz="609630"/>
            <a:r>
              <a:rPr lang="vi-VN" sz="36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 Hình lập phương có tất cả các cạnh bằng nhau.</a:t>
            </a:r>
          </a:p>
        </p:txBody>
      </p:sp>
    </p:spTree>
    <p:extLst>
      <p:ext uri="{BB962C8B-B14F-4D97-AF65-F5344CB8AC3E}">
        <p14:creationId xmlns:p14="http://schemas.microsoft.com/office/powerpoint/2010/main" val="873352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Cambria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QHD</dc:creator>
  <cp:lastModifiedBy>Laptop QHD</cp:lastModifiedBy>
  <cp:revision>1</cp:revision>
  <dcterms:created xsi:type="dcterms:W3CDTF">2025-02-18T08:25:32Z</dcterms:created>
  <dcterms:modified xsi:type="dcterms:W3CDTF">2025-02-18T08:26:04Z</dcterms:modified>
</cp:coreProperties>
</file>