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1"/>
  </p:notesMasterIdLst>
  <p:sldIdLst>
    <p:sldId id="342" r:id="rId2"/>
    <p:sldId id="332" r:id="rId3"/>
    <p:sldId id="343" r:id="rId4"/>
    <p:sldId id="349" r:id="rId5"/>
    <p:sldId id="352" r:id="rId6"/>
    <p:sldId id="353" r:id="rId7"/>
    <p:sldId id="354" r:id="rId8"/>
    <p:sldId id="355" r:id="rId9"/>
    <p:sldId id="356" r:id="rId10"/>
    <p:sldId id="357" r:id="rId11"/>
    <p:sldId id="358" r:id="rId12"/>
    <p:sldId id="359" r:id="rId13"/>
    <p:sldId id="360" r:id="rId14"/>
    <p:sldId id="367" r:id="rId15"/>
    <p:sldId id="368" r:id="rId16"/>
    <p:sldId id="333" r:id="rId17"/>
    <p:sldId id="346" r:id="rId18"/>
    <p:sldId id="345" r:id="rId19"/>
    <p:sldId id="370" r:id="rId20"/>
    <p:sldId id="362" r:id="rId21"/>
    <p:sldId id="363" r:id="rId22"/>
    <p:sldId id="337" r:id="rId23"/>
    <p:sldId id="338" r:id="rId24"/>
    <p:sldId id="364" r:id="rId25"/>
    <p:sldId id="365" r:id="rId26"/>
    <p:sldId id="366" r:id="rId27"/>
    <p:sldId id="369" r:id="rId28"/>
    <p:sldId id="335" r:id="rId29"/>
    <p:sldId id="326" r:id="rId30"/>
  </p:sldIdLst>
  <p:sldSz cx="12192000" cy="6858000"/>
  <p:notesSz cx="6858000" cy="9144000"/>
  <p:embeddedFontLst>
    <p:embeddedFont>
      <p:font typeface="宋体" panose="02010600030101010101" pitchFamily="2" charset="-122"/>
      <p:regular r:id="rId32"/>
    </p:embeddedFont>
    <p:embeddedFont>
      <p:font typeface=".VnAristote" panose="020B7200000000000000" pitchFamily="34" charset="0"/>
      <p:regular r:id="rId33"/>
    </p:embeddedFont>
    <p:embeddedFont>
      <p:font typeface=".VnBodoniH" panose="020B7200000000000000" pitchFamily="34" charset="0"/>
      <p:regular r:id="rId34"/>
    </p:embeddedFont>
    <p:embeddedFont>
      <p:font typeface=".VnTime" panose="020B7200000000000000" pitchFamily="34" charset="0"/>
      <p:regular r:id="rId35"/>
      <p:bold r:id="rId36"/>
      <p:italic r:id="rId37"/>
      <p:boldItalic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Yu Gothic" panose="020B0400000000000000" pitchFamily="34" charset="-128"/>
      <p:regular r:id="rId43"/>
      <p:bold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B0F0"/>
    <a:srgbClr val="FF7707"/>
    <a:srgbClr val="7030A0"/>
    <a:srgbClr val="92D050"/>
    <a:srgbClr val="FFC000"/>
    <a:srgbClr val="FF8119"/>
    <a:srgbClr val="FFAF6C"/>
    <a:srgbClr val="FFFF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7868" autoAdjust="0"/>
    <p:restoredTop sz="92615" autoAdjust="0"/>
  </p:normalViewPr>
  <p:slideViewPr>
    <p:cSldViewPr snapToGrid="0">
      <p:cViewPr varScale="1">
        <p:scale>
          <a:sx n="103" d="100"/>
          <a:sy n="103" d="100"/>
        </p:scale>
        <p:origin x="90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F8B27D-DEBB-4E30-8071-9F32B71333DE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5DAA26-E148-46EF-9F03-4E1981EEB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830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DAA26-E148-46EF-9F03-4E1981EEB57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99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6989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AD11223-96EF-4329-A73E-B99823A47DBB}"/>
              </a:ext>
            </a:extLst>
          </p:cNvPr>
          <p:cNvSpPr/>
          <p:nvPr userDrawn="1"/>
        </p:nvSpPr>
        <p:spPr>
          <a:xfrm>
            <a:off x="10972800" y="0"/>
            <a:ext cx="1447800" cy="140970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633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893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867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173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AD11223-96EF-4329-A73E-B99823A47DBB}"/>
              </a:ext>
            </a:extLst>
          </p:cNvPr>
          <p:cNvSpPr/>
          <p:nvPr userDrawn="1"/>
        </p:nvSpPr>
        <p:spPr>
          <a:xfrm>
            <a:off x="10628311" y="153591"/>
            <a:ext cx="1447800" cy="140970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561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DE69D-A7EE-4D55-AB83-E9E0448BC2CC}" type="datetime1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187DD-1B37-4B19-9E52-9A4211092FF7}" type="datetime1">
              <a:rPr lang="en-US" smtClean="0"/>
              <a:t>2/20/2025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1E393-F139-4437-A81C-86BE25AA2FCB}" type="datetime1">
              <a:rPr lang="en-US" smtClean="0"/>
              <a:t>2/20/2025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AD11223-96EF-4329-A73E-B99823A47DBB}"/>
              </a:ext>
            </a:extLst>
          </p:cNvPr>
          <p:cNvSpPr/>
          <p:nvPr userDrawn="1"/>
        </p:nvSpPr>
        <p:spPr>
          <a:xfrm>
            <a:off x="10911253" y="0"/>
            <a:ext cx="1447800" cy="140970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309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61A9B-6D0A-4353-BFF8-564EB26CF951}" type="datetime1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49" r:id="rId6"/>
    <p:sldLayoutId id="2147483655" r:id="rId7"/>
    <p:sldLayoutId id="2147483653" r:id="rId8"/>
    <p:sldLayoutId id="2147483661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pPr eaLnBrk="1" hangingPunct="1"/>
            <a:r>
              <a:rPr lang="en-US" sz="5200" b="1">
                <a:latin typeface=".VnTime" pitchFamily="34" charset="0"/>
              </a:rPr>
              <a:t>%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828800" y="3851275"/>
            <a:ext cx="8534400" cy="1725613"/>
          </a:xfrm>
        </p:spPr>
        <p:txBody>
          <a:bodyPr/>
          <a:lstStyle/>
          <a:p>
            <a:pPr marL="0" indent="0" algn="ctr" eaLnBrk="1" hangingPunct="1">
              <a:defRPr/>
            </a:pPr>
            <a:endParaRPr lang="en-US" sz="2800" b="1"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pic>
        <p:nvPicPr>
          <p:cNvPr id="2052" name="Picture 4" descr="Pla019"/>
          <p:cNvPicPr>
            <a:picLocks noChangeAspect="1" noChangeArrowheads="1"/>
          </p:cNvPicPr>
          <p:nvPr/>
        </p:nvPicPr>
        <p:blipFill>
          <a:blip r:embed="rId3">
            <a:lum bright="-6000" contrast="12000"/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sp>
        <p:nvSpPr>
          <p:cNvPr id="2054" name="WordArt 6"/>
          <p:cNvSpPr>
            <a:spLocks noChangeArrowheads="1" noChangeShapeType="1" noTextEdit="1"/>
          </p:cNvSpPr>
          <p:nvPr/>
        </p:nvSpPr>
        <p:spPr bwMode="auto">
          <a:xfrm>
            <a:off x="1930400" y="1295400"/>
            <a:ext cx="8737600" cy="32004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722428"/>
              </a:avLst>
            </a:prstTxWarp>
          </a:bodyPr>
          <a:lstStyle/>
          <a:p>
            <a:pPr algn="ctr"/>
            <a:endParaRPr lang="en-US" sz="4800" kern="10">
              <a:ln w="9525">
                <a:solidFill>
                  <a:srgbClr val="CC00FF"/>
                </a:solidFill>
                <a:round/>
                <a:headEnd/>
                <a:tailEnd/>
              </a:ln>
              <a:solidFill>
                <a:srgbClr val="990099"/>
              </a:solidFill>
              <a:latin typeface="Times New Roman"/>
              <a:cs typeface="Times New Roman"/>
            </a:endParaRP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1671782" y="4138897"/>
            <a:ext cx="5080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>
              <a:latin typeface=".VnAristote" pitchFamily="34" charset="0"/>
            </a:endParaRPr>
          </a:p>
        </p:txBody>
      </p:sp>
      <p:sp>
        <p:nvSpPr>
          <p:cNvPr id="3080" name="WordArt 5"/>
          <p:cNvSpPr>
            <a:spLocks noChangeArrowheads="1" noChangeShapeType="1" noTextEdit="1"/>
          </p:cNvSpPr>
          <p:nvPr/>
        </p:nvSpPr>
        <p:spPr bwMode="auto">
          <a:xfrm>
            <a:off x="335280" y="957261"/>
            <a:ext cx="11521440" cy="336499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NHIỆT LIỆT CHÀO MỪNG CÁC THẦY, CÔ GIÁO VỀ DỰ GIỜ LỚP 2E</a:t>
            </a:r>
            <a:endParaRPr lang="en-US" sz="3600" b="1" kern="10" dirty="0">
              <a:ln w="12700">
                <a:solidFill>
                  <a:srgbClr val="008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endParaRPr lang="en-US" sz="3600" b="1" kern="10" dirty="0">
              <a:ln w="12700">
                <a:solidFill>
                  <a:srgbClr val="008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9" name="WordArt 5"/>
          <p:cNvSpPr>
            <a:spLocks noChangeArrowheads="1" noChangeShapeType="1" noTextEdit="1"/>
          </p:cNvSpPr>
          <p:nvPr/>
        </p:nvSpPr>
        <p:spPr bwMode="auto">
          <a:xfrm>
            <a:off x="564157" y="5528691"/>
            <a:ext cx="10935116" cy="101498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kern="10" dirty="0">
                <a:ln w="9525">
                  <a:solidFill>
                    <a:srgbClr val="CC00FF"/>
                  </a:solidFill>
                  <a:round/>
                  <a:headEnd/>
                  <a:tailEnd/>
                </a:ln>
                <a:solidFill>
                  <a:srgbClr val="990099"/>
                </a:solidFill>
                <a:latin typeface="Times New Roman"/>
                <a:cs typeface="Times New Roman"/>
              </a:rPr>
              <a:t>Giáo viên chủ nhiệm: </a:t>
            </a:r>
            <a:r>
              <a:rPr lang="en-US" sz="3200" i="1" kern="10" dirty="0">
                <a:ln w="9525">
                  <a:solidFill>
                    <a:srgbClr val="CC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Phạm Thị Tươi</a:t>
            </a:r>
          </a:p>
        </p:txBody>
      </p:sp>
      <p:sp>
        <p:nvSpPr>
          <p:cNvPr id="2" name="Rectangle 1"/>
          <p:cNvSpPr/>
          <p:nvPr/>
        </p:nvSpPr>
        <p:spPr>
          <a:xfrm>
            <a:off x="1828800" y="3244334"/>
            <a:ext cx="80364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kern="10" dirty="0" err="1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C065A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odoniH" panose="020B7200000000000000" pitchFamily="34" charset="0"/>
                <a:cs typeface="Times New Roman"/>
              </a:rPr>
              <a:t>TiÕng</a:t>
            </a:r>
            <a:r>
              <a:rPr lang="en-US" sz="7200" b="1" kern="10" dirty="0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C065A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odoniH" panose="020B7200000000000000" pitchFamily="34" charset="0"/>
                <a:cs typeface="Times New Roman"/>
              </a:rPr>
              <a:t> </a:t>
            </a:r>
            <a:r>
              <a:rPr lang="en-US" sz="7200" b="1" kern="10" dirty="0" err="1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C065A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odoniH" panose="020B7200000000000000" pitchFamily="34" charset="0"/>
                <a:cs typeface="Times New Roman"/>
              </a:rPr>
              <a:t>viÖt</a:t>
            </a:r>
            <a:endParaRPr lang="en-US" sz="7200" b="1" kern="10" dirty="0">
              <a:ln w="12700">
                <a:solidFill>
                  <a:srgbClr val="008000"/>
                </a:solidFill>
                <a:round/>
                <a:headEnd/>
                <a:tailEnd/>
              </a:ln>
              <a:solidFill>
                <a:srgbClr val="0C065A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BodoniH" panose="020B7200000000000000" pitchFamily="34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50346395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0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048042" y="5720365"/>
            <a:ext cx="4023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rau khoai lang</a:t>
            </a:r>
            <a:endParaRPr lang="en-US" sz="36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31987" y="5608408"/>
            <a:ext cx="2805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mướp</a:t>
            </a:r>
            <a:endParaRPr lang="en-US" sz="36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045" y="821144"/>
            <a:ext cx="4853355" cy="47872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5036" y="838151"/>
            <a:ext cx="5288284" cy="460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62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37845" y="4967142"/>
            <a:ext cx="2460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hoa </a:t>
            </a:r>
          </a:p>
          <a:p>
            <a:pPr algn="ctr"/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 nguyên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72253" y="5182585"/>
            <a:ext cx="2805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cẩm chướng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045" y="1127711"/>
            <a:ext cx="3588435" cy="3443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1480" y="1127711"/>
            <a:ext cx="3307080" cy="37338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1960" y="1127711"/>
            <a:ext cx="3489959" cy="373384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120452" y="5111238"/>
            <a:ext cx="2805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hồng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67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36745" y="5111238"/>
            <a:ext cx="2460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lay ơn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56427" y="5111238"/>
            <a:ext cx="2805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cúc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386467" y="5106896"/>
            <a:ext cx="17234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sen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087" y="1127711"/>
            <a:ext cx="3041993" cy="37338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1480" y="1127711"/>
            <a:ext cx="3307080" cy="37338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1960" y="1127711"/>
            <a:ext cx="3368040" cy="373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991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997612" y="5623063"/>
            <a:ext cx="2067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mai</a:t>
            </a:r>
            <a:endParaRPr lang="en-US" sz="36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75827" y="5653597"/>
            <a:ext cx="2179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đào</a:t>
            </a:r>
            <a:endParaRPr lang="en-US" sz="36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045" y="838151"/>
            <a:ext cx="5097195" cy="46060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836" y="838151"/>
            <a:ext cx="5044444" cy="460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650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764767" y="2845926"/>
            <a:ext cx="1900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táo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75769" y="2845922"/>
            <a:ext cx="1900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xoài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520078" y="2845922"/>
            <a:ext cx="14545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ổi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98391" y="6000658"/>
            <a:ext cx="2855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vải thiều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79840" y="6000658"/>
            <a:ext cx="2855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chuối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603857" y="5909190"/>
            <a:ext cx="2855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chôm chôm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585FBB-4FE4-401B-B2E8-5C107CAC5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459" y="652564"/>
            <a:ext cx="3204503" cy="21526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357A5B-65BE-4C29-9654-868A1BB88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4591" y="623605"/>
            <a:ext cx="3204503" cy="22540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FB7F3E-E856-4AEF-9CB4-0D27D35A23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0664" y="621725"/>
            <a:ext cx="3198934" cy="22540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A783FE6-3BDB-4917-A3EC-90F62B3138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459" y="3703172"/>
            <a:ext cx="3198934" cy="21335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99BC8FD-7DCB-4727-AB1B-1522B6A4CC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4590" y="3703171"/>
            <a:ext cx="3359250" cy="215264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8CBE8C7-E54B-4C7E-A9FA-C5892AA5C0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0976" y="3703171"/>
            <a:ext cx="3038621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121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764767" y="2845926"/>
            <a:ext cx="1900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nho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75769" y="2845922"/>
            <a:ext cx="1900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bưởi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520078" y="2845922"/>
            <a:ext cx="1601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dứa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98391" y="6000658"/>
            <a:ext cx="2855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măng cụt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79840" y="6000658"/>
            <a:ext cx="2855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roi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161289" y="5943826"/>
            <a:ext cx="1912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kiwi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F1D171-C96F-4544-A6F5-5BA5734E0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301" y="652564"/>
            <a:ext cx="3194720" cy="21730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86A91B-B460-44C2-A130-E6ABE28DE3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1373" y="621725"/>
            <a:ext cx="3154313" cy="22038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656DBE-A23E-4616-AA86-FA87497608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4037" y="652564"/>
            <a:ext cx="3015559" cy="20263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8562AB-8DB5-42C6-8B05-4629491093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610" y="3703171"/>
            <a:ext cx="2876844" cy="2133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3413A2-541F-4F03-BCCD-54120B77A2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1372" y="3775590"/>
            <a:ext cx="3154313" cy="2133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287D415-500B-4EB4-B1BD-ECC3187377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0975" y="3606031"/>
            <a:ext cx="3015559" cy="22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011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40" y="-30239"/>
            <a:ext cx="9530367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21993" y="3373362"/>
            <a:ext cx="7524176" cy="954107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7"/>
          <a:stretch/>
        </p:blipFill>
        <p:spPr>
          <a:xfrm>
            <a:off x="9529751" y="4415548"/>
            <a:ext cx="2545579" cy="240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65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z="3200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 sz="3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6311" y="1288668"/>
            <a:ext cx="10581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6311" y="2066125"/>
            <a:ext cx="11235737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Bef>
                <a:spcPts val="600"/>
              </a:spcBef>
              <a:spcAft>
                <a:spcPts val="600"/>
              </a:spcAft>
              <a:buAutoNum type="alphaLcParenR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AutoNum type="alphaLcParenR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AutoNum type="alphaLcParenR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1972" y="511211"/>
            <a:ext cx="116832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951" y="4682021"/>
            <a:ext cx="3078043" cy="20394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8057" y="4682021"/>
            <a:ext cx="2938963" cy="20809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0601" y="4527473"/>
            <a:ext cx="2743200" cy="219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008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88340" y="1867000"/>
            <a:ext cx="14674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 ý: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90257" y="1885177"/>
            <a:ext cx="1654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1972" y="511211"/>
            <a:ext cx="116832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Ghi lại những điều em quan sát được.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1072" y="2707352"/>
            <a:ext cx="43219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Đó là tranh (ảnh) loài cây (hoa, quả) nào?</a:t>
            </a:r>
          </a:p>
        </p:txBody>
      </p:sp>
      <p:pic>
        <p:nvPicPr>
          <p:cNvPr id="13" name="Picture 2" descr="Hoa Sen, Những Bông Ho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8503" y="1120968"/>
            <a:ext cx="2822856" cy="268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5047564" y="1921197"/>
            <a:ext cx="0" cy="480028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129065" y="2707352"/>
            <a:ext cx="39573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Đây là bức ảnh cây hoa sen mà mình vô cùng yêu thích.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9207" y="4277012"/>
            <a:ext cx="39573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Trong ảnh cây hoa trông như thế nào?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047564" y="4277012"/>
            <a:ext cx="65442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Cây hoa mọc trong đầm nước.</a:t>
            </a:r>
          </a:p>
          <a:p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Lá xanh, cánh sen hồng, nhụy hoa vàng.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1072" y="5548251"/>
            <a:ext cx="47003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Tình cảm cảm của em với tranh (ảnh) đó thế nào?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129065" y="5548251"/>
            <a:ext cx="47003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Em rất thích bức ảnh. Bức ảnh làm em yêu hoa sen.</a:t>
            </a:r>
          </a:p>
        </p:txBody>
      </p:sp>
    </p:spTree>
    <p:extLst>
      <p:ext uri="{BB962C8B-B14F-4D97-AF65-F5344CB8AC3E}">
        <p14:creationId xmlns:p14="http://schemas.microsoft.com/office/powerpoint/2010/main" val="2250039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2" grpId="0"/>
      <p:bldP spid="14" grpId="0"/>
      <p:bldP spid="15" grpId="0"/>
      <p:bldP spid="16" grpId="0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40" y="-30239"/>
            <a:ext cx="9530367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82211" y="3373362"/>
            <a:ext cx="3603743" cy="1046440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6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6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6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DBB99E7-7C01-49A0-A390-4C00F6C77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595736"/>
            <a:ext cx="3826363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774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60872" y="2461507"/>
            <a:ext cx="78890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" panose="020B0400000000000000" pitchFamily="34" charset="-128"/>
                <a:cs typeface="Times New Roman" panose="02020603050405020304" pitchFamily="18" charset="0"/>
              </a:rPr>
              <a:t>KHỞI ĐỘNG: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295" y="4190852"/>
            <a:ext cx="2973699" cy="26223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46" y="439622"/>
            <a:ext cx="2332439" cy="27211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35" y="3930917"/>
            <a:ext cx="3536539" cy="35365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502" y="4902214"/>
            <a:ext cx="2174517" cy="217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04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36639" y="463817"/>
            <a:ext cx="11032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Nói lại với bạn kết quả quan sát tranh (ảnh)</a:t>
            </a:r>
            <a:endParaRPr lang="en-US" sz="40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59" y="1234440"/>
            <a:ext cx="10835641" cy="562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25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36639" y="463817"/>
            <a:ext cx="11032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Nói lại với bạn kết quả quan sát tranh (ảnh)</a:t>
            </a:r>
            <a:endParaRPr lang="en-US" sz="36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3024" y="1359788"/>
            <a:ext cx="5516387" cy="52086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798645-0886-412C-9ED7-2F799036FD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063" y="1359789"/>
            <a:ext cx="4760137" cy="520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0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310640"/>
            <a:ext cx="9281160" cy="55473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E36EA4-EB2E-4C8A-9536-6322BDA7DAD2}"/>
              </a:ext>
            </a:extLst>
          </p:cNvPr>
          <p:cNvSpPr txBox="1"/>
          <p:nvPr/>
        </p:nvSpPr>
        <p:spPr>
          <a:xfrm>
            <a:off x="336639" y="463817"/>
            <a:ext cx="11032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Nói lại với bạn kết quả quan sát tranh (ảnh)</a:t>
            </a:r>
            <a:endParaRPr lang="en-US" sz="36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01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 descr="Tả cây nho, quả nho lớp 2 - 06 bài văn lớp 2 đạt điểm cao - VnDoc.c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" y="1341120"/>
            <a:ext cx="10012680" cy="5516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E79D3B-03F7-44EF-8079-654110638B83}"/>
              </a:ext>
            </a:extLst>
          </p:cNvPr>
          <p:cNvSpPr txBox="1"/>
          <p:nvPr/>
        </p:nvSpPr>
        <p:spPr>
          <a:xfrm>
            <a:off x="336639" y="463817"/>
            <a:ext cx="11032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Nói lại với bạn kết quả quan sát tranh (ảnh)</a:t>
            </a:r>
            <a:endParaRPr lang="en-US" sz="36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630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36639" y="463817"/>
            <a:ext cx="11032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Nói lại với bạn kết quả quan sát tranh (ảnh)</a:t>
            </a:r>
            <a:endParaRPr lang="en-US" sz="36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520" y="1110148"/>
            <a:ext cx="8580120" cy="562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79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36639" y="463817"/>
            <a:ext cx="11032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Nói lại với bạn kết quả quan sát tranh (ảnh)</a:t>
            </a:r>
            <a:endParaRPr lang="en-US" sz="36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8640" y="1110148"/>
            <a:ext cx="11032773" cy="574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859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36639" y="463817"/>
            <a:ext cx="11032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Nói lại với bạn kết quả quan sát tranh (ảnh)</a:t>
            </a:r>
            <a:endParaRPr lang="en-US" sz="36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920" y="1110148"/>
            <a:ext cx="9387840" cy="574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630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Những lưu ý cần biết khi ăn cam mỗi ngà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6" name="VIDEO TUA NHANH QUÁ TRÌNH NẢY MẦM PHÁT TRIỂN CỦA HẠT ĐẬU">
            <a:hlinkClick r:id="" action="ppaction://media"/>
            <a:extLst>
              <a:ext uri="{FF2B5EF4-FFF2-40B4-BE49-F238E27FC236}">
                <a16:creationId xmlns:a16="http://schemas.microsoft.com/office/drawing/2014/main" id="{87C2BC8D-F930-4114-BBBD-50043A1314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44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9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52929" y="558585"/>
            <a:ext cx="117911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2" descr="Những lưu ý cần biết khi ăn cam mỗi ngà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48074" y="983099"/>
            <a:ext cx="8475620" cy="587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713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6300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946403" y="1658361"/>
            <a:ext cx="10528844" cy="36006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286">
              <a:lnSpc>
                <a:spcPct val="150000"/>
              </a:lnSpc>
              <a:defRPr/>
            </a:pPr>
            <a:r>
              <a:rPr lang="en-US" sz="5199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Năm ngày 13 tháng 2 năm 2025</a:t>
            </a:r>
          </a:p>
          <a:p>
            <a:pPr algn="ctr" defTabSz="914286">
              <a:lnSpc>
                <a:spcPct val="150000"/>
              </a:lnSpc>
              <a:defRPr/>
            </a:pPr>
            <a:r>
              <a:rPr lang="en-US" sz="5199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</a:p>
          <a:p>
            <a:pPr algn="ctr" defTabSz="914286">
              <a:lnSpc>
                <a:spcPct val="150000"/>
              </a:lnSpc>
              <a:defRPr/>
            </a:pP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03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114" y="838151"/>
            <a:ext cx="4542879" cy="460604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85070" y="5654796"/>
            <a:ext cx="2490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bàng</a:t>
            </a:r>
            <a:endParaRPr lang="en-US" sz="36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986" y="838151"/>
            <a:ext cx="4569069" cy="460604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288037" y="5654796"/>
            <a:ext cx="3530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bằng lăng</a:t>
            </a:r>
            <a:endParaRPr lang="en-US" sz="36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40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688123" y="5639529"/>
            <a:ext cx="3108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phượng vĩ</a:t>
            </a:r>
            <a:endParaRPr lang="en-US" sz="36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16505" y="5639529"/>
            <a:ext cx="3530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sakê</a:t>
            </a:r>
            <a:endParaRPr lang="en-US" sz="36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994" y="838151"/>
            <a:ext cx="4825218" cy="46060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5882" y="838151"/>
            <a:ext cx="4895557" cy="4557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53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071782" y="2877631"/>
            <a:ext cx="3108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bạch đàn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53355" y="2877631"/>
            <a:ext cx="2855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trầm hương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90" y="599001"/>
            <a:ext cx="3232932" cy="22286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4592" y="623605"/>
            <a:ext cx="3204503" cy="22040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0664" y="623605"/>
            <a:ext cx="3359249" cy="220400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512418" y="2877631"/>
            <a:ext cx="2855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keo lá tràm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460" y="3703173"/>
            <a:ext cx="3155561" cy="21526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98391" y="6000658"/>
            <a:ext cx="2855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lim xanh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4591" y="3703173"/>
            <a:ext cx="3204503" cy="2133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179840" y="6000658"/>
            <a:ext cx="2855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xà cừ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0977" y="3703173"/>
            <a:ext cx="3198935" cy="215265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161289" y="6000658"/>
            <a:ext cx="2855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xoan đào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496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885070" y="5654796"/>
            <a:ext cx="2490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mít</a:t>
            </a:r>
            <a:endParaRPr lang="en-US" sz="36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75827" y="5653597"/>
            <a:ext cx="3530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cam</a:t>
            </a:r>
            <a:endParaRPr lang="en-US" sz="36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046" y="838151"/>
            <a:ext cx="4909625" cy="46060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7242" y="838151"/>
            <a:ext cx="5528603" cy="460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92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885070" y="5654796"/>
            <a:ext cx="2490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xoài</a:t>
            </a:r>
            <a:endParaRPr lang="en-US" sz="36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75827" y="5653597"/>
            <a:ext cx="3530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vú sữa</a:t>
            </a:r>
            <a:endParaRPr lang="en-US" sz="36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045" y="838151"/>
            <a:ext cx="4712677" cy="46060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7241" y="838151"/>
            <a:ext cx="5401995" cy="460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562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997612" y="5623063"/>
            <a:ext cx="2067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lúa</a:t>
            </a:r>
            <a:endParaRPr lang="en-US" sz="36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75827" y="5653597"/>
            <a:ext cx="2179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ngô</a:t>
            </a:r>
            <a:endParaRPr lang="en-US" sz="36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045" y="838151"/>
            <a:ext cx="4698610" cy="46060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5037" y="838151"/>
            <a:ext cx="5359793" cy="460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862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2347</TotalTime>
  <Words>439</Words>
  <Application>Microsoft Office PowerPoint</Application>
  <PresentationFormat>Widescreen</PresentationFormat>
  <Paragraphs>75</Paragraphs>
  <Slides>29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Arial</vt:lpstr>
      <vt:lpstr>Calibri</vt:lpstr>
      <vt:lpstr>Times New Roman</vt:lpstr>
      <vt:lpstr>.VnTime</vt:lpstr>
      <vt:lpstr>.VnAristote</vt:lpstr>
      <vt:lpstr>Yu Gothic</vt:lpstr>
      <vt:lpstr>.VnBodoniH</vt:lpstr>
      <vt:lpstr>UTM Avo</vt:lpstr>
      <vt:lpstr>宋体</vt:lpstr>
      <vt:lpstr>Office Theme</vt:lpstr>
      <vt:lpstr>%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146</cp:revision>
  <dcterms:created xsi:type="dcterms:W3CDTF">2021-11-01T08:16:43Z</dcterms:created>
  <dcterms:modified xsi:type="dcterms:W3CDTF">2025-02-20T07:48:39Z</dcterms:modified>
</cp:coreProperties>
</file>